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51"/>
  </p:notesMasterIdLst>
  <p:sldIdLst>
    <p:sldId id="256" r:id="rId2"/>
    <p:sldId id="352" r:id="rId3"/>
    <p:sldId id="355" r:id="rId4"/>
    <p:sldId id="337" r:id="rId5"/>
    <p:sldId id="356" r:id="rId6"/>
    <p:sldId id="357" r:id="rId7"/>
    <p:sldId id="358" r:id="rId8"/>
    <p:sldId id="338" r:id="rId9"/>
    <p:sldId id="354" r:id="rId10"/>
    <p:sldId id="328" r:id="rId11"/>
    <p:sldId id="327" r:id="rId12"/>
    <p:sldId id="363" r:id="rId13"/>
    <p:sldId id="284" r:id="rId14"/>
    <p:sldId id="282" r:id="rId15"/>
    <p:sldId id="329" r:id="rId16"/>
    <p:sldId id="330" r:id="rId17"/>
    <p:sldId id="331" r:id="rId18"/>
    <p:sldId id="372" r:id="rId19"/>
    <p:sldId id="302" r:id="rId20"/>
    <p:sldId id="347" r:id="rId21"/>
    <p:sldId id="343" r:id="rId22"/>
    <p:sldId id="353" r:id="rId23"/>
    <p:sldId id="373" r:id="rId24"/>
    <p:sldId id="344" r:id="rId25"/>
    <p:sldId id="364" r:id="rId26"/>
    <p:sldId id="374" r:id="rId27"/>
    <p:sldId id="257" r:id="rId28"/>
    <p:sldId id="258" r:id="rId29"/>
    <p:sldId id="259" r:id="rId30"/>
    <p:sldId id="260" r:id="rId31"/>
    <p:sldId id="261" r:id="rId32"/>
    <p:sldId id="262" r:id="rId33"/>
    <p:sldId id="263" r:id="rId34"/>
    <p:sldId id="264" r:id="rId35"/>
    <p:sldId id="265" r:id="rId36"/>
    <p:sldId id="367" r:id="rId37"/>
    <p:sldId id="366" r:id="rId38"/>
    <p:sldId id="304" r:id="rId39"/>
    <p:sldId id="333" r:id="rId40"/>
    <p:sldId id="368" r:id="rId41"/>
    <p:sldId id="332" r:id="rId42"/>
    <p:sldId id="335" r:id="rId43"/>
    <p:sldId id="336" r:id="rId44"/>
    <p:sldId id="369" r:id="rId45"/>
    <p:sldId id="351" r:id="rId46"/>
    <p:sldId id="341" r:id="rId47"/>
    <p:sldId id="375" r:id="rId48"/>
    <p:sldId id="371" r:id="rId49"/>
    <p:sldId id="361"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Orta Stil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6" autoAdjust="0"/>
    <p:restoredTop sz="96247" autoAdjust="0"/>
  </p:normalViewPr>
  <p:slideViewPr>
    <p:cSldViewPr snapToGrid="0">
      <p:cViewPr varScale="1">
        <p:scale>
          <a:sx n="106" d="100"/>
          <a:sy n="106" d="100"/>
        </p:scale>
        <p:origin x="61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400" b="0" i="0" u="none" strike="noStrike" baseline="0">
                <a:effectLst/>
              </a:rPr>
              <a:t>Ya Değerlendirme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400" b="0" i="0" u="none" strike="noStrike" baseline="0" dirty="0">
                <a:effectLst/>
              </a:rPr>
              <a:t>Yarı Yıl Değerlendirme</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Sayfa1!$B$1</c:f>
              <c:strCache>
                <c:ptCount val="1"/>
                <c:pt idx="0">
                  <c:v>Satışlar</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027-422A-B515-CD6B69F7AB0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027-422A-B515-CD6B69F7AB0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027-422A-B515-CD6B69F7AB0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027-422A-B515-CD6B69F7AB0A}"/>
              </c:ext>
            </c:extLst>
          </c:dPt>
          <c:dLbls>
            <c:dLbl>
              <c:idx val="0"/>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027-422A-B515-CD6B69F7AB0A}"/>
                </c:ext>
              </c:extLst>
            </c:dLbl>
            <c:dLbl>
              <c:idx val="1"/>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027-422A-B515-CD6B69F7AB0A}"/>
                </c:ext>
              </c:extLst>
            </c:dLbl>
            <c:dLbl>
              <c:idx val="2"/>
              <c:dLblPos val="outEnd"/>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8027-422A-B515-CD6B69F7AB0A}"/>
                </c:ext>
              </c:extLst>
            </c:dLbl>
            <c:dLbl>
              <c:idx val="3"/>
              <c:tx>
                <c:rich>
                  <a:bodyPr/>
                  <a:lstStyle/>
                  <a:p>
                    <a:fld id="{C62F9A06-D458-4661-A5D8-9B4684938434}" type="CATEGORYNAME">
                      <a:rPr lang="en-US"/>
                      <a:pPr/>
                      <a:t>[KATEGORİ ADI]</a:t>
                    </a:fld>
                    <a:r>
                      <a:rPr lang="en-US" baseline="0"/>
                      <a:t>; </a:t>
                    </a:r>
                    <a:fld id="{7D1CF407-914D-4C2E-B338-E6332F801EE0}" type="PERCENTAGE">
                      <a:rPr lang="en-US" baseline="0"/>
                      <a:pPr/>
                      <a:t>[YÜZDE]</a:t>
                    </a:fld>
                    <a:endParaRPr lang="en-US" baseline="0"/>
                  </a:p>
                </c:rich>
              </c:tx>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027-422A-B515-CD6B69F7AB0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tr-TR"/>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Sayfa1!$A$2:$A$5</c:f>
              <c:strCache>
                <c:ptCount val="4"/>
                <c:pt idx="0">
                  <c:v>TA </c:v>
                </c:pt>
                <c:pt idx="1">
                  <c:v>MIDTERM 1</c:v>
                </c:pt>
                <c:pt idx="2">
                  <c:v>MIDTERM 2</c:v>
                </c:pt>
                <c:pt idx="3">
                  <c:v>FINAL</c:v>
                </c:pt>
              </c:strCache>
            </c:strRef>
          </c:cat>
          <c:val>
            <c:numRef>
              <c:f>Sayfa1!$B$2:$B$5</c:f>
              <c:numCache>
                <c:formatCode>General</c:formatCode>
                <c:ptCount val="4"/>
                <c:pt idx="0">
                  <c:v>10</c:v>
                </c:pt>
                <c:pt idx="1">
                  <c:v>20</c:v>
                </c:pt>
                <c:pt idx="2">
                  <c:v>20</c:v>
                </c:pt>
                <c:pt idx="3">
                  <c:v>50</c:v>
                </c:pt>
              </c:numCache>
            </c:numRef>
          </c:val>
          <c:extLst>
            <c:ext xmlns:c16="http://schemas.microsoft.com/office/drawing/2014/chart" uri="{C3380CC4-5D6E-409C-BE32-E72D297353CC}">
              <c16:uniqueId val="{00000008-8027-422A-B515-CD6B69F7AB0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987484223951751E-2"/>
          <c:y val="7.2410059522018982E-2"/>
          <c:w val="0.85782797314345283"/>
          <c:h val="0.77801773019083842"/>
        </c:manualLayout>
      </c:layout>
      <c:barChart>
        <c:barDir val="col"/>
        <c:grouping val="stacked"/>
        <c:varyColors val="0"/>
        <c:ser>
          <c:idx val="0"/>
          <c:order val="0"/>
          <c:tx>
            <c:strRef>
              <c:f>Sayfa1!$B$1</c:f>
              <c:strCache>
                <c:ptCount val="1"/>
                <c:pt idx="0">
                  <c:v>Ağırlık</c:v>
                </c:pt>
              </c:strCache>
            </c:strRef>
          </c:tx>
          <c:spPr>
            <a:solidFill>
              <a:schemeClr val="accent1"/>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197" b="0" i="0" u="none" strike="noStrike" kern="1200" baseline="0">
                        <a:solidFill>
                          <a:schemeClr val="lt1"/>
                        </a:solidFill>
                        <a:latin typeface="+mn-lt"/>
                        <a:ea typeface="+mn-ea"/>
                        <a:cs typeface="+mn-cs"/>
                      </a:defRPr>
                    </a:pPr>
                    <a:r>
                      <a:rPr lang="en-US" dirty="0"/>
                      <a:t>%</a:t>
                    </a:r>
                    <a:fld id="{AF113B34-9635-415B-8529-DD6BEFF7918C}" type="VALUE">
                      <a:rPr lang="en-US" smtClean="0"/>
                      <a:pPr>
                        <a:defRPr/>
                      </a:pPr>
                      <a:t>[DEĞER]</a:t>
                    </a:fld>
                    <a:endParaRPr lang="en-US" dirty="0"/>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4894313589843775"/>
                      <c:h val="0.12555467977640997"/>
                    </c:manualLayout>
                  </c15:layout>
                  <c15:dlblFieldTable/>
                  <c15:showDataLabelsRange val="0"/>
                </c:ext>
                <c:ext xmlns:c16="http://schemas.microsoft.com/office/drawing/2014/chart" uri="{C3380CC4-5D6E-409C-BE32-E72D297353CC}">
                  <c16:uniqueId val="{00000003-6ACB-409B-AC8B-DB9C3FC071C2}"/>
                </c:ext>
              </c:extLst>
            </c:dLbl>
            <c:dLbl>
              <c:idx val="1"/>
              <c:tx>
                <c:rich>
                  <a:bodyPr rot="0" spcFirstLastPara="1" vertOverflow="ellipsis" vert="horz" wrap="square" lIns="38100" tIns="19050" rIns="38100" bIns="19050" anchor="ctr" anchorCtr="1">
                    <a:noAutofit/>
                  </a:bodyPr>
                  <a:lstStyle/>
                  <a:p>
                    <a:pPr>
                      <a:defRPr sz="1197" b="0" i="0" u="none" strike="noStrike" kern="1200" baseline="0">
                        <a:solidFill>
                          <a:schemeClr val="lt1"/>
                        </a:solidFill>
                        <a:latin typeface="+mn-lt"/>
                        <a:ea typeface="+mn-ea"/>
                        <a:cs typeface="+mn-cs"/>
                      </a:defRPr>
                    </a:pPr>
                    <a:r>
                      <a:rPr lang="en-US"/>
                      <a:t>%</a:t>
                    </a:r>
                    <a:fld id="{92EDC287-09EE-43E0-BA59-2CFB69D67D13}" type="VALUE">
                      <a:rPr lang="en-US" smtClean="0"/>
                      <a:pPr>
                        <a:defRPr/>
                      </a:pPr>
                      <a:t>[DEĞER]</a:t>
                    </a:fld>
                    <a:endParaRPr lang="en-US"/>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0.10814212032490275"/>
                      <c:h val="0.11383593049729758"/>
                    </c:manualLayout>
                  </c15:layout>
                  <c15:dlblFieldTable/>
                  <c15:showDataLabelsRange val="0"/>
                </c:ext>
                <c:ext xmlns:c16="http://schemas.microsoft.com/office/drawing/2014/chart" uri="{C3380CC4-5D6E-409C-BE32-E72D297353CC}">
                  <c16:uniqueId val="{00000004-6ACB-409B-AC8B-DB9C3FC071C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mn-lt"/>
                    <a:ea typeface="+mn-ea"/>
                    <a:cs typeface="+mn-cs"/>
                  </a:defRPr>
                </a:pPr>
                <a:endParaRPr lang="tr-T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Sayfa1!$A$2:$A$3</c:f>
              <c:strCache>
                <c:ptCount val="2"/>
                <c:pt idx="0">
                  <c:v>Güz Dönemi (16 Hafta)</c:v>
                </c:pt>
                <c:pt idx="1">
                  <c:v>Bahar Dönemi (16 Hafta)</c:v>
                </c:pt>
              </c:strCache>
            </c:strRef>
          </c:cat>
          <c:val>
            <c:numRef>
              <c:f>Sayfa1!$B$2:$B$3</c:f>
              <c:numCache>
                <c:formatCode>General</c:formatCode>
                <c:ptCount val="2"/>
                <c:pt idx="0">
                  <c:v>40</c:v>
                </c:pt>
                <c:pt idx="1">
                  <c:v>60</c:v>
                </c:pt>
              </c:numCache>
            </c:numRef>
          </c:val>
          <c:extLst>
            <c:ext xmlns:c16="http://schemas.microsoft.com/office/drawing/2014/chart" uri="{C3380CC4-5D6E-409C-BE32-E72D297353CC}">
              <c16:uniqueId val="{00000000-6ACB-409B-AC8B-DB9C3FC071C2}"/>
            </c:ext>
          </c:extLst>
        </c:ser>
        <c:dLbls>
          <c:dLblPos val="ctr"/>
          <c:showLegendKey val="0"/>
          <c:showVal val="1"/>
          <c:showCatName val="0"/>
          <c:showSerName val="0"/>
          <c:showPercent val="0"/>
          <c:showBubbleSize val="0"/>
        </c:dLbls>
        <c:gapWidth val="79"/>
        <c:overlap val="100"/>
        <c:axId val="1818620992"/>
        <c:axId val="1144864048"/>
      </c:barChart>
      <c:catAx>
        <c:axId val="18186209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tr-TR"/>
          </a:p>
        </c:txPr>
        <c:crossAx val="1144864048"/>
        <c:crosses val="autoZero"/>
        <c:auto val="1"/>
        <c:lblAlgn val="ctr"/>
        <c:lblOffset val="100"/>
        <c:noMultiLvlLbl val="0"/>
      </c:catAx>
      <c:valAx>
        <c:axId val="1144864048"/>
        <c:scaling>
          <c:orientation val="minMax"/>
          <c:max val="60"/>
        </c:scaling>
        <c:delete val="1"/>
        <c:axPos val="l"/>
        <c:numFmt formatCode="General" sourceLinked="1"/>
        <c:majorTickMark val="none"/>
        <c:minorTickMark val="none"/>
        <c:tickLblPos val="nextTo"/>
        <c:crossAx val="1818620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tr-TR"/>
        </a:p>
      </c:txPr>
    </c:title>
    <c:autoTitleDeleted val="0"/>
    <c:view3D>
      <c:rotX val="75"/>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Sayfa1!$B$1</c:f>
              <c:strCache>
                <c:ptCount val="1"/>
                <c:pt idx="0">
                  <c:v>BAŞARI PUANI</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E626-4BD5-AC5D-314CBE84136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E626-4BD5-AC5D-314CBE84136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E626-4BD5-AC5D-314CBE84136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E626-4BD5-AC5D-314CBE84136D}"/>
              </c:ext>
            </c:extLst>
          </c:dPt>
          <c:dLbls>
            <c:dLbl>
              <c:idx val="0"/>
              <c:layout>
                <c:manualLayout>
                  <c:x val="-0.1910684089077864"/>
                  <c:y val="-8.9832197965718841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9.6500836364228099E-2"/>
                      <c:h val="0.1668007911203358"/>
                    </c:manualLayout>
                  </c15:layout>
                </c:ext>
                <c:ext xmlns:c16="http://schemas.microsoft.com/office/drawing/2014/chart" uri="{C3380CC4-5D6E-409C-BE32-E72D297353CC}">
                  <c16:uniqueId val="{00000001-E626-4BD5-AC5D-314CBE84136D}"/>
                </c:ext>
              </c:extLst>
            </c:dLbl>
            <c:dLbl>
              <c:idx val="1"/>
              <c:layout>
                <c:manualLayout>
                  <c:x val="0.16451455313979851"/>
                  <c:y val="6.9468649931226256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baseline="0">
                      <a:solidFill>
                        <a:schemeClr val="tx1">
                          <a:lumMod val="75000"/>
                          <a:lumOff val="25000"/>
                        </a:schemeClr>
                      </a:solidFill>
                      <a:latin typeface="+mn-lt"/>
                      <a:ea typeface="+mn-ea"/>
                      <a:cs typeface="+mn-cs"/>
                    </a:defRPr>
                  </a:pPr>
                  <a:endParaRPr lang="tr-TR"/>
                </a:p>
              </c:txPr>
              <c:showLegendKey val="0"/>
              <c:showVal val="1"/>
              <c:showCatName val="0"/>
              <c:showSerName val="0"/>
              <c:showPercent val="0"/>
              <c:showBubbleSize val="0"/>
              <c:extLst>
                <c:ext xmlns:c15="http://schemas.microsoft.com/office/drawing/2012/chart" uri="{CE6537A1-D6FC-4f65-9D91-7224C49458BB}">
                  <c15:layout>
                    <c:manualLayout>
                      <c:w val="5.7027443241228139E-2"/>
                      <c:h val="8.8424384911838266E-2"/>
                    </c:manualLayout>
                  </c15:layout>
                </c:ext>
                <c:ext xmlns:c16="http://schemas.microsoft.com/office/drawing/2014/chart" uri="{C3380CC4-5D6E-409C-BE32-E72D297353CC}">
                  <c16:uniqueId val="{00000003-E626-4BD5-AC5D-314CBE84136D}"/>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tr-TR"/>
              </a:p>
            </c:txPr>
            <c:showLegendKey val="0"/>
            <c:showVal val="0"/>
            <c:showCatName val="0"/>
            <c:showSerName val="0"/>
            <c:showPercent val="0"/>
            <c:showBubbleSize val="0"/>
            <c:extLst>
              <c:ext xmlns:c15="http://schemas.microsoft.com/office/drawing/2012/chart" uri="{CE6537A1-D6FC-4f65-9D91-7224C49458BB}"/>
            </c:extLst>
          </c:dLbls>
          <c:cat>
            <c:strRef>
              <c:f>Sayfa1!$A$2:$A$5</c:f>
              <c:strCache>
                <c:ptCount val="2"/>
                <c:pt idx="0">
                  <c:v>SÖMESTR </c:v>
                </c:pt>
                <c:pt idx="1">
                  <c:v>TUPEX</c:v>
                </c:pt>
              </c:strCache>
            </c:strRef>
          </c:cat>
          <c:val>
            <c:numRef>
              <c:f>Sayfa1!$B$2:$B$5</c:f>
              <c:numCache>
                <c:formatCode>General</c:formatCode>
                <c:ptCount val="4"/>
                <c:pt idx="0">
                  <c:v>60</c:v>
                </c:pt>
                <c:pt idx="1">
                  <c:v>40</c:v>
                </c:pt>
              </c:numCache>
            </c:numRef>
          </c:val>
          <c:extLst>
            <c:ext xmlns:c16="http://schemas.microsoft.com/office/drawing/2014/chart" uri="{C3380CC4-5D6E-409C-BE32-E72D297353CC}">
              <c16:uniqueId val="{00000008-E626-4BD5-AC5D-314CBE84136D}"/>
            </c:ext>
          </c:extLst>
        </c:ser>
        <c:dLbls>
          <c:showLegendKey val="0"/>
          <c:showVal val="0"/>
          <c:showCatName val="0"/>
          <c:showSerName val="0"/>
          <c:showPercent val="0"/>
          <c:showBubbleSize val="0"/>
          <c:showLeaderLines val="1"/>
        </c:dLbls>
      </c:pie3D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ata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diagrams/_rels/data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4" Type="http://schemas.openxmlformats.org/officeDocument/2006/relationships/image" Target="../media/image1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diagrams/_rels/drawing6.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coloredtext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dk2">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86B0226-B7C4-47AA-8401-1BC977914D0F}" type="doc">
      <dgm:prSet loTypeId="urn:microsoft.com/office/officeart/2005/8/layout/chart3" loCatId="cycle" qsTypeId="urn:microsoft.com/office/officeart/2005/8/quickstyle/simple1#1" qsCatId="simple" csTypeId="urn:microsoft.com/office/officeart/2005/8/colors/accent0_3#1" csCatId="mainScheme" phldr="1"/>
      <dgm:spPr/>
      <dgm:t>
        <a:bodyPr/>
        <a:lstStyle/>
        <a:p>
          <a:endParaRPr lang="en-US"/>
        </a:p>
      </dgm:t>
    </dgm:pt>
    <dgm:pt modelId="{9C2A61B0-A156-4D27-9668-879C731D1297}">
      <dgm:prSet/>
      <dgm:spPr/>
      <dgm:t>
        <a:bodyPr/>
        <a:lstStyle/>
        <a:p>
          <a:endParaRPr lang="en-US" dirty="0"/>
        </a:p>
      </dgm:t>
    </dgm:pt>
    <dgm:pt modelId="{6E1C53A8-8546-40D4-97AD-F2A1F14D466A}" type="parTrans" cxnId="{DA366D43-A043-4304-99BE-E06D45385A8B}">
      <dgm:prSet/>
      <dgm:spPr/>
      <dgm:t>
        <a:bodyPr/>
        <a:lstStyle/>
        <a:p>
          <a:endParaRPr lang="en-US"/>
        </a:p>
      </dgm:t>
    </dgm:pt>
    <dgm:pt modelId="{11A5EC73-F58C-4DCB-8390-496861CECB24}" type="sibTrans" cxnId="{DA366D43-A043-4304-99BE-E06D45385A8B}">
      <dgm:prSet/>
      <dgm:spPr/>
      <dgm:t>
        <a:bodyPr/>
        <a:lstStyle/>
        <a:p>
          <a:endParaRPr lang="en-US"/>
        </a:p>
      </dgm:t>
    </dgm:pt>
    <dgm:pt modelId="{CB45FA34-3D5D-41F2-B840-4CF3F59E2FF8}">
      <dgm:prSet/>
      <dgm:spPr/>
      <dgm:t>
        <a:bodyPr/>
        <a:lstStyle/>
        <a:p>
          <a:r>
            <a:rPr lang="tr-TR" dirty="0"/>
            <a:t>Ölçme ve Değerlendirme</a:t>
          </a:r>
          <a:endParaRPr lang="en-US" dirty="0"/>
        </a:p>
      </dgm:t>
    </dgm:pt>
    <dgm:pt modelId="{EA34C6A0-B592-4C26-BA5A-0FAD72D3B8E6}" type="parTrans" cxnId="{B1F12F17-5854-4F4D-9964-C89DE7B562BC}">
      <dgm:prSet/>
      <dgm:spPr/>
      <dgm:t>
        <a:bodyPr/>
        <a:lstStyle/>
        <a:p>
          <a:endParaRPr lang="en-US"/>
        </a:p>
      </dgm:t>
    </dgm:pt>
    <dgm:pt modelId="{3D7228AA-B315-4797-A378-A6449CFDA656}" type="sibTrans" cxnId="{B1F12F17-5854-4F4D-9964-C89DE7B562BC}">
      <dgm:prSet/>
      <dgm:spPr/>
      <dgm:t>
        <a:bodyPr/>
        <a:lstStyle/>
        <a:p>
          <a:endParaRPr lang="en-US"/>
        </a:p>
      </dgm:t>
    </dgm:pt>
    <dgm:pt modelId="{F944821A-38A1-491B-BCE9-74D491855B09}">
      <dgm:prSet/>
      <dgm:spPr/>
      <dgm:t>
        <a:bodyPr/>
        <a:lstStyle/>
        <a:p>
          <a:r>
            <a:rPr lang="tr-TR" dirty="0"/>
            <a:t>Destek Birimleri</a:t>
          </a:r>
          <a:endParaRPr lang="en-US" dirty="0"/>
        </a:p>
      </dgm:t>
    </dgm:pt>
    <dgm:pt modelId="{CACC2088-F22D-4EA9-9F6D-E067DAAD7541}" type="parTrans" cxnId="{287427B4-5383-4ACD-BBE9-BD5447519B3B}">
      <dgm:prSet/>
      <dgm:spPr/>
      <dgm:t>
        <a:bodyPr/>
        <a:lstStyle/>
        <a:p>
          <a:endParaRPr lang="en-US"/>
        </a:p>
      </dgm:t>
    </dgm:pt>
    <dgm:pt modelId="{2C17F090-98C7-46C8-A0FA-A3CB8079C7A3}" type="sibTrans" cxnId="{287427B4-5383-4ACD-BBE9-BD5447519B3B}">
      <dgm:prSet/>
      <dgm:spPr/>
      <dgm:t>
        <a:bodyPr/>
        <a:lstStyle/>
        <a:p>
          <a:endParaRPr lang="en-US"/>
        </a:p>
      </dgm:t>
    </dgm:pt>
    <dgm:pt modelId="{4D81A6B4-5E7F-4EF2-B61B-035AB20A59CD}">
      <dgm:prSet/>
      <dgm:spPr/>
      <dgm:t>
        <a:bodyPr/>
        <a:lstStyle/>
        <a:p>
          <a:r>
            <a:rPr lang="tr-TR" dirty="0"/>
            <a:t>Genel Bölüm Tanıtımı</a:t>
          </a:r>
          <a:endParaRPr lang="en-US" dirty="0"/>
        </a:p>
      </dgm:t>
    </dgm:pt>
    <dgm:pt modelId="{77D2F93B-EDEE-476B-8347-C017C3BF4D4C}" type="parTrans" cxnId="{2037CC5D-AE19-4E21-A077-5828BC7AD739}">
      <dgm:prSet/>
      <dgm:spPr/>
      <dgm:t>
        <a:bodyPr/>
        <a:lstStyle/>
        <a:p>
          <a:endParaRPr lang="en-US"/>
        </a:p>
      </dgm:t>
    </dgm:pt>
    <dgm:pt modelId="{4E7D250B-229A-4DA5-A7EF-B3075AE726F5}" type="sibTrans" cxnId="{2037CC5D-AE19-4E21-A077-5828BC7AD739}">
      <dgm:prSet/>
      <dgm:spPr/>
      <dgm:t>
        <a:bodyPr/>
        <a:lstStyle/>
        <a:p>
          <a:endParaRPr lang="en-US"/>
        </a:p>
      </dgm:t>
    </dgm:pt>
    <dgm:pt modelId="{0D2A1108-D0B9-459A-B875-6120ED8ECB9B}" type="pres">
      <dgm:prSet presAssocID="{886B0226-B7C4-47AA-8401-1BC977914D0F}" presName="compositeShape" presStyleCnt="0">
        <dgm:presLayoutVars>
          <dgm:chMax val="7"/>
          <dgm:dir/>
          <dgm:resizeHandles val="exact"/>
        </dgm:presLayoutVars>
      </dgm:prSet>
      <dgm:spPr/>
    </dgm:pt>
    <dgm:pt modelId="{CFDC0FD5-5FE7-473F-B7B1-70956E74241E}" type="pres">
      <dgm:prSet presAssocID="{886B0226-B7C4-47AA-8401-1BC977914D0F}" presName="wedge1" presStyleLbl="node1" presStyleIdx="0" presStyleCnt="4"/>
      <dgm:spPr/>
    </dgm:pt>
    <dgm:pt modelId="{A0F68414-6DED-4107-94FC-0CA834CF4E61}" type="pres">
      <dgm:prSet presAssocID="{886B0226-B7C4-47AA-8401-1BC977914D0F}" presName="wedge1Tx" presStyleLbl="node1" presStyleIdx="0" presStyleCnt="4">
        <dgm:presLayoutVars>
          <dgm:chMax val="0"/>
          <dgm:chPref val="0"/>
          <dgm:bulletEnabled val="1"/>
        </dgm:presLayoutVars>
      </dgm:prSet>
      <dgm:spPr/>
    </dgm:pt>
    <dgm:pt modelId="{A33117FC-01BC-4E88-A222-231C5B051704}" type="pres">
      <dgm:prSet presAssocID="{886B0226-B7C4-47AA-8401-1BC977914D0F}" presName="wedge2" presStyleLbl="node1" presStyleIdx="1" presStyleCnt="4"/>
      <dgm:spPr/>
    </dgm:pt>
    <dgm:pt modelId="{40D1FC6C-DA2B-4073-852D-91562D3F4C03}" type="pres">
      <dgm:prSet presAssocID="{886B0226-B7C4-47AA-8401-1BC977914D0F}" presName="wedge2Tx" presStyleLbl="node1" presStyleIdx="1" presStyleCnt="4">
        <dgm:presLayoutVars>
          <dgm:chMax val="0"/>
          <dgm:chPref val="0"/>
          <dgm:bulletEnabled val="1"/>
        </dgm:presLayoutVars>
      </dgm:prSet>
      <dgm:spPr/>
    </dgm:pt>
    <dgm:pt modelId="{90DC1725-79F0-4775-A5F4-C63735198FFD}" type="pres">
      <dgm:prSet presAssocID="{886B0226-B7C4-47AA-8401-1BC977914D0F}" presName="wedge3" presStyleLbl="node1" presStyleIdx="2" presStyleCnt="4"/>
      <dgm:spPr/>
    </dgm:pt>
    <dgm:pt modelId="{4D1A6661-109E-414D-89E0-B4C45FDB5A09}" type="pres">
      <dgm:prSet presAssocID="{886B0226-B7C4-47AA-8401-1BC977914D0F}" presName="wedge3Tx" presStyleLbl="node1" presStyleIdx="2" presStyleCnt="4">
        <dgm:presLayoutVars>
          <dgm:chMax val="0"/>
          <dgm:chPref val="0"/>
          <dgm:bulletEnabled val="1"/>
        </dgm:presLayoutVars>
      </dgm:prSet>
      <dgm:spPr/>
    </dgm:pt>
    <dgm:pt modelId="{4046F402-4BF2-418A-BA2E-55D20F96E412}" type="pres">
      <dgm:prSet presAssocID="{886B0226-B7C4-47AA-8401-1BC977914D0F}" presName="wedge4" presStyleLbl="node1" presStyleIdx="3" presStyleCnt="4"/>
      <dgm:spPr/>
    </dgm:pt>
    <dgm:pt modelId="{ABBCAD2E-B53D-4804-896C-70DA63D13424}" type="pres">
      <dgm:prSet presAssocID="{886B0226-B7C4-47AA-8401-1BC977914D0F}" presName="wedge4Tx" presStyleLbl="node1" presStyleIdx="3" presStyleCnt="4">
        <dgm:presLayoutVars>
          <dgm:chMax val="0"/>
          <dgm:chPref val="0"/>
          <dgm:bulletEnabled val="1"/>
        </dgm:presLayoutVars>
      </dgm:prSet>
      <dgm:spPr/>
    </dgm:pt>
  </dgm:ptLst>
  <dgm:cxnLst>
    <dgm:cxn modelId="{B1F12F17-5854-4F4D-9964-C89DE7B562BC}" srcId="{886B0226-B7C4-47AA-8401-1BC977914D0F}" destId="{CB45FA34-3D5D-41F2-B840-4CF3F59E2FF8}" srcOrd="1" destOrd="0" parTransId="{EA34C6A0-B592-4C26-BA5A-0FAD72D3B8E6}" sibTransId="{3D7228AA-B315-4797-A378-A6449CFDA656}"/>
    <dgm:cxn modelId="{BCC38029-0CC2-45FE-87F1-E7B89F428625}" type="presOf" srcId="{886B0226-B7C4-47AA-8401-1BC977914D0F}" destId="{0D2A1108-D0B9-459A-B875-6120ED8ECB9B}" srcOrd="0" destOrd="0" presId="urn:microsoft.com/office/officeart/2005/8/layout/chart3"/>
    <dgm:cxn modelId="{E69A955C-2170-479D-8F02-0BFD2E7AD6C5}" type="presOf" srcId="{CB45FA34-3D5D-41F2-B840-4CF3F59E2FF8}" destId="{40D1FC6C-DA2B-4073-852D-91562D3F4C03}" srcOrd="1" destOrd="0" presId="urn:microsoft.com/office/officeart/2005/8/layout/chart3"/>
    <dgm:cxn modelId="{2037CC5D-AE19-4E21-A077-5828BC7AD739}" srcId="{886B0226-B7C4-47AA-8401-1BC977914D0F}" destId="{4D81A6B4-5E7F-4EF2-B61B-035AB20A59CD}" srcOrd="3" destOrd="0" parTransId="{77D2F93B-EDEE-476B-8347-C017C3BF4D4C}" sibTransId="{4E7D250B-229A-4DA5-A7EF-B3075AE726F5}"/>
    <dgm:cxn modelId="{DA366D43-A043-4304-99BE-E06D45385A8B}" srcId="{886B0226-B7C4-47AA-8401-1BC977914D0F}" destId="{9C2A61B0-A156-4D27-9668-879C731D1297}" srcOrd="0" destOrd="0" parTransId="{6E1C53A8-8546-40D4-97AD-F2A1F14D466A}" sibTransId="{11A5EC73-F58C-4DCB-8390-496861CECB24}"/>
    <dgm:cxn modelId="{FDEB9D56-9DA5-4621-87D5-3A813C1EFD34}" type="presOf" srcId="{CB45FA34-3D5D-41F2-B840-4CF3F59E2FF8}" destId="{A33117FC-01BC-4E88-A222-231C5B051704}" srcOrd="0" destOrd="0" presId="urn:microsoft.com/office/officeart/2005/8/layout/chart3"/>
    <dgm:cxn modelId="{0227C559-F565-497C-BFB1-C3F3E6B7A7D5}" type="presOf" srcId="{4D81A6B4-5E7F-4EF2-B61B-035AB20A59CD}" destId="{ABBCAD2E-B53D-4804-896C-70DA63D13424}" srcOrd="1" destOrd="0" presId="urn:microsoft.com/office/officeart/2005/8/layout/chart3"/>
    <dgm:cxn modelId="{433CDF9A-44A2-441C-A7EB-FA5382E6FC43}" type="presOf" srcId="{4D81A6B4-5E7F-4EF2-B61B-035AB20A59CD}" destId="{4046F402-4BF2-418A-BA2E-55D20F96E412}" srcOrd="0" destOrd="0" presId="urn:microsoft.com/office/officeart/2005/8/layout/chart3"/>
    <dgm:cxn modelId="{A6301DA9-7F1A-423B-957B-B0A867C130F4}" type="presOf" srcId="{F944821A-38A1-491B-BCE9-74D491855B09}" destId="{90DC1725-79F0-4775-A5F4-C63735198FFD}" srcOrd="0" destOrd="0" presId="urn:microsoft.com/office/officeart/2005/8/layout/chart3"/>
    <dgm:cxn modelId="{287427B4-5383-4ACD-BBE9-BD5447519B3B}" srcId="{886B0226-B7C4-47AA-8401-1BC977914D0F}" destId="{F944821A-38A1-491B-BCE9-74D491855B09}" srcOrd="2" destOrd="0" parTransId="{CACC2088-F22D-4EA9-9F6D-E067DAAD7541}" sibTransId="{2C17F090-98C7-46C8-A0FA-A3CB8079C7A3}"/>
    <dgm:cxn modelId="{E705A0C0-BB4E-4AFB-8EB5-13462EFBB16A}" type="presOf" srcId="{9C2A61B0-A156-4D27-9668-879C731D1297}" destId="{CFDC0FD5-5FE7-473F-B7B1-70956E74241E}" srcOrd="0" destOrd="0" presId="urn:microsoft.com/office/officeart/2005/8/layout/chart3"/>
    <dgm:cxn modelId="{2B2580C7-E7F3-44A6-BA6C-C66ACA1197C1}" type="presOf" srcId="{F944821A-38A1-491B-BCE9-74D491855B09}" destId="{4D1A6661-109E-414D-89E0-B4C45FDB5A09}" srcOrd="1" destOrd="0" presId="urn:microsoft.com/office/officeart/2005/8/layout/chart3"/>
    <dgm:cxn modelId="{7816C2E0-0164-4AFF-98B0-F9077C0FF058}" type="presOf" srcId="{9C2A61B0-A156-4D27-9668-879C731D1297}" destId="{A0F68414-6DED-4107-94FC-0CA834CF4E61}" srcOrd="1" destOrd="0" presId="urn:microsoft.com/office/officeart/2005/8/layout/chart3"/>
    <dgm:cxn modelId="{FE538BA8-5022-4B6E-AB5E-5EA7448F84A1}" type="presParOf" srcId="{0D2A1108-D0B9-459A-B875-6120ED8ECB9B}" destId="{CFDC0FD5-5FE7-473F-B7B1-70956E74241E}" srcOrd="0" destOrd="0" presId="urn:microsoft.com/office/officeart/2005/8/layout/chart3"/>
    <dgm:cxn modelId="{A4A715FD-1884-4908-84EB-16D86D14F4F1}" type="presParOf" srcId="{0D2A1108-D0B9-459A-B875-6120ED8ECB9B}" destId="{A0F68414-6DED-4107-94FC-0CA834CF4E61}" srcOrd="1" destOrd="0" presId="urn:microsoft.com/office/officeart/2005/8/layout/chart3"/>
    <dgm:cxn modelId="{9DD215BA-6EC6-4C5A-8D9D-ED649024C58B}" type="presParOf" srcId="{0D2A1108-D0B9-459A-B875-6120ED8ECB9B}" destId="{A33117FC-01BC-4E88-A222-231C5B051704}" srcOrd="2" destOrd="0" presId="urn:microsoft.com/office/officeart/2005/8/layout/chart3"/>
    <dgm:cxn modelId="{13967FA2-231A-458D-9EF9-29991EBDDD9E}" type="presParOf" srcId="{0D2A1108-D0B9-459A-B875-6120ED8ECB9B}" destId="{40D1FC6C-DA2B-4073-852D-91562D3F4C03}" srcOrd="3" destOrd="0" presId="urn:microsoft.com/office/officeart/2005/8/layout/chart3"/>
    <dgm:cxn modelId="{FFC171BA-D22E-410C-B932-4EE3FA657A7C}" type="presParOf" srcId="{0D2A1108-D0B9-459A-B875-6120ED8ECB9B}" destId="{90DC1725-79F0-4775-A5F4-C63735198FFD}" srcOrd="4" destOrd="0" presId="urn:microsoft.com/office/officeart/2005/8/layout/chart3"/>
    <dgm:cxn modelId="{7858E7E2-DEFD-4803-94AC-A4B65E205303}" type="presParOf" srcId="{0D2A1108-D0B9-459A-B875-6120ED8ECB9B}" destId="{4D1A6661-109E-414D-89E0-B4C45FDB5A09}" srcOrd="5" destOrd="0" presId="urn:microsoft.com/office/officeart/2005/8/layout/chart3"/>
    <dgm:cxn modelId="{29C78C08-CC5B-4AB0-85E5-B6276CC93371}" type="presParOf" srcId="{0D2A1108-D0B9-459A-B875-6120ED8ECB9B}" destId="{4046F402-4BF2-418A-BA2E-55D20F96E412}" srcOrd="6" destOrd="0" presId="urn:microsoft.com/office/officeart/2005/8/layout/chart3"/>
    <dgm:cxn modelId="{F6F87640-0CD1-44ED-8AF4-343A715BAE0E}" type="presParOf" srcId="{0D2A1108-D0B9-459A-B875-6120ED8ECB9B}" destId="{ABBCAD2E-B53D-4804-896C-70DA63D13424}" srcOrd="7" destOrd="0" presId="urn:microsoft.com/office/officeart/2005/8/layout/char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41D09D-670E-4C67-A065-38771BD58DA9}" type="doc">
      <dgm:prSet loTypeId="urn:microsoft.com/office/officeart/2018/2/layout/IconLabelList" loCatId="icon" qsTypeId="urn:microsoft.com/office/officeart/2005/8/quickstyle/simple1#2" qsCatId="simple" csTypeId="urn:microsoft.com/office/officeart/2018/5/colors/Iconchunking_neutralbg_accent0_3" csCatId="mainScheme" phldr="1"/>
      <dgm:spPr/>
      <dgm:t>
        <a:bodyPr/>
        <a:lstStyle/>
        <a:p>
          <a:endParaRPr lang="en-US"/>
        </a:p>
      </dgm:t>
    </dgm:pt>
    <dgm:pt modelId="{484813D0-D4A6-4EC3-B0E2-63971EAC1800}">
      <dgm:prSet/>
      <dgm:spPr/>
      <dgm:t>
        <a:bodyPr/>
        <a:lstStyle/>
        <a:p>
          <a:r>
            <a:rPr lang="tr-TR" dirty="0"/>
            <a:t>350-400 KELİME VE ÜZERİ AKADEMİK KONULARDA KOMPOZİSYON YAZMAK</a:t>
          </a:r>
          <a:r>
            <a:rPr lang="en-US" dirty="0"/>
            <a:t> (</a:t>
          </a:r>
          <a:r>
            <a:rPr lang="tr-TR" dirty="0"/>
            <a:t>WRITING</a:t>
          </a:r>
          <a:r>
            <a:rPr lang="en-US" dirty="0"/>
            <a:t>)</a:t>
          </a:r>
        </a:p>
      </dgm:t>
    </dgm:pt>
    <dgm:pt modelId="{263717B2-92E4-4811-BEA2-01CDCA17FB48}" type="parTrans" cxnId="{8DF616D3-6B35-416E-9DDE-0BAF40D8DFE5}">
      <dgm:prSet/>
      <dgm:spPr/>
      <dgm:t>
        <a:bodyPr/>
        <a:lstStyle/>
        <a:p>
          <a:endParaRPr lang="en-US"/>
        </a:p>
      </dgm:t>
    </dgm:pt>
    <dgm:pt modelId="{604B2330-2FDB-4043-931B-2C17920D7531}" type="sibTrans" cxnId="{8DF616D3-6B35-416E-9DDE-0BAF40D8DFE5}">
      <dgm:prSet/>
      <dgm:spPr/>
      <dgm:t>
        <a:bodyPr/>
        <a:lstStyle/>
        <a:p>
          <a:endParaRPr lang="en-US"/>
        </a:p>
      </dgm:t>
    </dgm:pt>
    <dgm:pt modelId="{1675C953-D93F-436A-817D-B62E3B552D25}">
      <dgm:prSet/>
      <dgm:spPr/>
      <dgm:t>
        <a:bodyPr/>
        <a:lstStyle/>
        <a:p>
          <a:r>
            <a:rPr lang="tr-TR" dirty="0"/>
            <a:t>SOMUT VE SOYUT KONULARDAKİ AKADEMİK METİNLERİN TEMEL FİKİRLERİNİ ANLAMAK</a:t>
          </a:r>
          <a:r>
            <a:rPr lang="en-US" dirty="0"/>
            <a:t> (</a:t>
          </a:r>
          <a:r>
            <a:rPr lang="tr-TR" dirty="0"/>
            <a:t>READING</a:t>
          </a:r>
          <a:r>
            <a:rPr lang="en-US" dirty="0"/>
            <a:t>)</a:t>
          </a:r>
        </a:p>
      </dgm:t>
    </dgm:pt>
    <dgm:pt modelId="{EE2B3B47-A0AF-45B8-832E-9F79CA91A92A}" type="parTrans" cxnId="{E619A1F2-C77E-40E7-8EE8-CEB696BBC34E}">
      <dgm:prSet/>
      <dgm:spPr/>
      <dgm:t>
        <a:bodyPr/>
        <a:lstStyle/>
        <a:p>
          <a:endParaRPr lang="en-US"/>
        </a:p>
      </dgm:t>
    </dgm:pt>
    <dgm:pt modelId="{83F3F096-A312-4926-9394-CD4EBFDBB378}" type="sibTrans" cxnId="{E619A1F2-C77E-40E7-8EE8-CEB696BBC34E}">
      <dgm:prSet/>
      <dgm:spPr/>
      <dgm:t>
        <a:bodyPr/>
        <a:lstStyle/>
        <a:p>
          <a:endParaRPr lang="en-US"/>
        </a:p>
      </dgm:t>
    </dgm:pt>
    <dgm:pt modelId="{43944094-0D22-4E0A-B2FE-B66F307B5868}">
      <dgm:prSet/>
      <dgm:spPr/>
      <dgm:t>
        <a:bodyPr/>
        <a:lstStyle/>
        <a:p>
          <a:r>
            <a:rPr lang="tr-TR" dirty="0"/>
            <a:t>KENDİ FİKİR VE PLANLARINI İFADE EDEBİLMEK VE HER HANGİ BİR KONU İLE İLGİLİ SUNUM YAPABİLMEK </a:t>
          </a:r>
          <a:r>
            <a:rPr lang="en-US" dirty="0"/>
            <a:t>(</a:t>
          </a:r>
          <a:r>
            <a:rPr lang="tr-TR" dirty="0"/>
            <a:t>SPEAKING</a:t>
          </a:r>
          <a:r>
            <a:rPr lang="en-US" dirty="0"/>
            <a:t>)</a:t>
          </a:r>
        </a:p>
      </dgm:t>
    </dgm:pt>
    <dgm:pt modelId="{5FB35476-2766-4CE4-8EB8-1BDB913988A9}" type="parTrans" cxnId="{98376291-139C-43E7-BB1E-5D2AD17EB04F}">
      <dgm:prSet/>
      <dgm:spPr/>
      <dgm:t>
        <a:bodyPr/>
        <a:lstStyle/>
        <a:p>
          <a:endParaRPr lang="en-US"/>
        </a:p>
      </dgm:t>
    </dgm:pt>
    <dgm:pt modelId="{32FB5DE2-505E-4846-8117-FEB0624D7F95}" type="sibTrans" cxnId="{98376291-139C-43E7-BB1E-5D2AD17EB04F}">
      <dgm:prSet/>
      <dgm:spPr/>
      <dgm:t>
        <a:bodyPr/>
        <a:lstStyle/>
        <a:p>
          <a:endParaRPr lang="en-US"/>
        </a:p>
      </dgm:t>
    </dgm:pt>
    <dgm:pt modelId="{3ABFF716-5069-4D6C-98DD-11AB7886772A}">
      <dgm:prSet/>
      <dgm:spPr/>
      <dgm:t>
        <a:bodyPr/>
        <a:lstStyle/>
        <a:p>
          <a:r>
            <a:rPr lang="tr-TR" dirty="0"/>
            <a:t>GÜNLÜK KONUŞMA VE AKADEMİK DİLİ ANLAMAK VE CEVAP VEREBİLMEK</a:t>
          </a:r>
          <a:r>
            <a:rPr lang="en-US" dirty="0"/>
            <a:t> (</a:t>
          </a:r>
          <a:r>
            <a:rPr lang="tr-TR" dirty="0"/>
            <a:t>LISTENING</a:t>
          </a:r>
          <a:r>
            <a:rPr lang="en-US" dirty="0"/>
            <a:t>)</a:t>
          </a:r>
        </a:p>
      </dgm:t>
    </dgm:pt>
    <dgm:pt modelId="{57EC5875-DA20-4AD8-921C-AF403D2660C5}" type="parTrans" cxnId="{98013110-07CD-44CF-B8F3-01B3376B3A9D}">
      <dgm:prSet/>
      <dgm:spPr/>
      <dgm:t>
        <a:bodyPr/>
        <a:lstStyle/>
        <a:p>
          <a:endParaRPr lang="en-US"/>
        </a:p>
      </dgm:t>
    </dgm:pt>
    <dgm:pt modelId="{73DB809A-6749-4BD9-A57E-261C6CD9DECF}" type="sibTrans" cxnId="{98013110-07CD-44CF-B8F3-01B3376B3A9D}">
      <dgm:prSet/>
      <dgm:spPr/>
      <dgm:t>
        <a:bodyPr/>
        <a:lstStyle/>
        <a:p>
          <a:endParaRPr lang="en-US"/>
        </a:p>
      </dgm:t>
    </dgm:pt>
    <dgm:pt modelId="{2818E25D-CF56-4A1B-B4B1-BC0426CC2C4C}" type="pres">
      <dgm:prSet presAssocID="{4D41D09D-670E-4C67-A065-38771BD58DA9}" presName="root" presStyleCnt="0">
        <dgm:presLayoutVars>
          <dgm:dir/>
          <dgm:resizeHandles val="exact"/>
        </dgm:presLayoutVars>
      </dgm:prSet>
      <dgm:spPr/>
    </dgm:pt>
    <dgm:pt modelId="{A559F8DC-3F96-4AF6-9602-C6BEA4E81D3A}" type="pres">
      <dgm:prSet presAssocID="{484813D0-D4A6-4EC3-B0E2-63971EAC1800}" presName="compNode" presStyleCnt="0"/>
      <dgm:spPr/>
    </dgm:pt>
    <dgm:pt modelId="{AA1AD2D9-1E2E-42B2-A203-5EFB278D6978}" type="pres">
      <dgm:prSet presAssocID="{484813D0-D4A6-4EC3-B0E2-63971EAC180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Kurşun kalem"/>
        </a:ext>
      </dgm:extLst>
    </dgm:pt>
    <dgm:pt modelId="{1B50471D-E9D9-40C6-9CFF-639195612DAB}" type="pres">
      <dgm:prSet presAssocID="{484813D0-D4A6-4EC3-B0E2-63971EAC1800}" presName="spaceRect" presStyleCnt="0"/>
      <dgm:spPr/>
    </dgm:pt>
    <dgm:pt modelId="{751510A7-9A7D-421E-8B9A-C19731B988B3}" type="pres">
      <dgm:prSet presAssocID="{484813D0-D4A6-4EC3-B0E2-63971EAC1800}" presName="textRect" presStyleLbl="revTx" presStyleIdx="0" presStyleCnt="4">
        <dgm:presLayoutVars>
          <dgm:chMax val="1"/>
          <dgm:chPref val="1"/>
        </dgm:presLayoutVars>
      </dgm:prSet>
      <dgm:spPr/>
    </dgm:pt>
    <dgm:pt modelId="{80619BE3-6D7F-46F9-A296-E3A3A1DE01B3}" type="pres">
      <dgm:prSet presAssocID="{604B2330-2FDB-4043-931B-2C17920D7531}" presName="sibTrans" presStyleCnt="0"/>
      <dgm:spPr/>
    </dgm:pt>
    <dgm:pt modelId="{44D686B0-2709-443F-B12A-7BA346897DBA}" type="pres">
      <dgm:prSet presAssocID="{1675C953-D93F-436A-817D-B62E3B552D25}" presName="compNode" presStyleCnt="0"/>
      <dgm:spPr/>
    </dgm:pt>
    <dgm:pt modelId="{909A91A4-7E7D-4915-869F-01673284B19C}" type="pres">
      <dgm:prSet presAssocID="{1675C953-D93F-436A-817D-B62E3B552D2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CC3D3BB6-0746-47B2-A0AC-32A7B0C48A78}" type="pres">
      <dgm:prSet presAssocID="{1675C953-D93F-436A-817D-B62E3B552D25}" presName="spaceRect" presStyleCnt="0"/>
      <dgm:spPr/>
    </dgm:pt>
    <dgm:pt modelId="{9CB76942-E3E3-4202-85FE-BE2B02D5C5E7}" type="pres">
      <dgm:prSet presAssocID="{1675C953-D93F-436A-817D-B62E3B552D25}" presName="textRect" presStyleLbl="revTx" presStyleIdx="1" presStyleCnt="4">
        <dgm:presLayoutVars>
          <dgm:chMax val="1"/>
          <dgm:chPref val="1"/>
        </dgm:presLayoutVars>
      </dgm:prSet>
      <dgm:spPr/>
    </dgm:pt>
    <dgm:pt modelId="{1C9C9832-19A0-4E5B-958F-C66391AC84F4}" type="pres">
      <dgm:prSet presAssocID="{83F3F096-A312-4926-9394-CD4EBFDBB378}" presName="sibTrans" presStyleCnt="0"/>
      <dgm:spPr/>
    </dgm:pt>
    <dgm:pt modelId="{57F717A0-5BC4-469F-8B7A-413108A118DD}" type="pres">
      <dgm:prSet presAssocID="{43944094-0D22-4E0A-B2FE-B66F307B5868}" presName="compNode" presStyleCnt="0"/>
      <dgm:spPr/>
    </dgm:pt>
    <dgm:pt modelId="{F02ACC69-3EA3-4DAE-98C4-5D02FDE0DEF5}" type="pres">
      <dgm:prSet presAssocID="{43944094-0D22-4E0A-B2FE-B66F307B586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Öğretim üyesi"/>
        </a:ext>
      </dgm:extLst>
    </dgm:pt>
    <dgm:pt modelId="{B42BA982-068C-4E91-A662-293460779E02}" type="pres">
      <dgm:prSet presAssocID="{43944094-0D22-4E0A-B2FE-B66F307B5868}" presName="spaceRect" presStyleCnt="0"/>
      <dgm:spPr/>
    </dgm:pt>
    <dgm:pt modelId="{47ABE7BB-BB89-4E5C-BC20-B04FC1B17085}" type="pres">
      <dgm:prSet presAssocID="{43944094-0D22-4E0A-B2FE-B66F307B5868}" presName="textRect" presStyleLbl="revTx" presStyleIdx="2" presStyleCnt="4">
        <dgm:presLayoutVars>
          <dgm:chMax val="1"/>
          <dgm:chPref val="1"/>
        </dgm:presLayoutVars>
      </dgm:prSet>
      <dgm:spPr/>
    </dgm:pt>
    <dgm:pt modelId="{15EF5B7D-03C9-4C8C-AE1D-F2174A682372}" type="pres">
      <dgm:prSet presAssocID="{32FB5DE2-505E-4846-8117-FEB0624D7F95}" presName="sibTrans" presStyleCnt="0"/>
      <dgm:spPr/>
    </dgm:pt>
    <dgm:pt modelId="{826B6A14-0751-4FC4-A6ED-9158641872AA}" type="pres">
      <dgm:prSet presAssocID="{3ABFF716-5069-4D6C-98DD-11AB7886772A}" presName="compNode" presStyleCnt="0"/>
      <dgm:spPr/>
    </dgm:pt>
    <dgm:pt modelId="{D2080F90-6109-4530-85D1-B9E5E5132BC4}" type="pres">
      <dgm:prSet presAssocID="{3ABFF716-5069-4D6C-98DD-11AB7886772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Bubble"/>
        </a:ext>
      </dgm:extLst>
    </dgm:pt>
    <dgm:pt modelId="{46D18805-FFBE-4766-BF83-E25D38A6162C}" type="pres">
      <dgm:prSet presAssocID="{3ABFF716-5069-4D6C-98DD-11AB7886772A}" presName="spaceRect" presStyleCnt="0"/>
      <dgm:spPr/>
    </dgm:pt>
    <dgm:pt modelId="{4635082C-986D-484F-A23B-78C0053674AB}" type="pres">
      <dgm:prSet presAssocID="{3ABFF716-5069-4D6C-98DD-11AB7886772A}" presName="textRect" presStyleLbl="revTx" presStyleIdx="3" presStyleCnt="4">
        <dgm:presLayoutVars>
          <dgm:chMax val="1"/>
          <dgm:chPref val="1"/>
        </dgm:presLayoutVars>
      </dgm:prSet>
      <dgm:spPr/>
    </dgm:pt>
  </dgm:ptLst>
  <dgm:cxnLst>
    <dgm:cxn modelId="{E7187500-991D-4584-A989-379ED0E5DC42}" type="presOf" srcId="{484813D0-D4A6-4EC3-B0E2-63971EAC1800}" destId="{751510A7-9A7D-421E-8B9A-C19731B988B3}" srcOrd="0" destOrd="0" presId="urn:microsoft.com/office/officeart/2018/2/layout/IconLabelList"/>
    <dgm:cxn modelId="{98013110-07CD-44CF-B8F3-01B3376B3A9D}" srcId="{4D41D09D-670E-4C67-A065-38771BD58DA9}" destId="{3ABFF716-5069-4D6C-98DD-11AB7886772A}" srcOrd="3" destOrd="0" parTransId="{57EC5875-DA20-4AD8-921C-AF403D2660C5}" sibTransId="{73DB809A-6749-4BD9-A57E-261C6CD9DECF}"/>
    <dgm:cxn modelId="{BB5B9161-87BA-44B9-BEAF-D4FC0974FC40}" type="presOf" srcId="{4D41D09D-670E-4C67-A065-38771BD58DA9}" destId="{2818E25D-CF56-4A1B-B4B1-BC0426CC2C4C}" srcOrd="0" destOrd="0" presId="urn:microsoft.com/office/officeart/2018/2/layout/IconLabelList"/>
    <dgm:cxn modelId="{D8A44B66-57CF-416B-A3BD-E1C1B833B673}" type="presOf" srcId="{1675C953-D93F-436A-817D-B62E3B552D25}" destId="{9CB76942-E3E3-4202-85FE-BE2B02D5C5E7}" srcOrd="0" destOrd="0" presId="urn:microsoft.com/office/officeart/2018/2/layout/IconLabelList"/>
    <dgm:cxn modelId="{98376291-139C-43E7-BB1E-5D2AD17EB04F}" srcId="{4D41D09D-670E-4C67-A065-38771BD58DA9}" destId="{43944094-0D22-4E0A-B2FE-B66F307B5868}" srcOrd="2" destOrd="0" parTransId="{5FB35476-2766-4CE4-8EB8-1BDB913988A9}" sibTransId="{32FB5DE2-505E-4846-8117-FEB0624D7F95}"/>
    <dgm:cxn modelId="{01169E9C-01F6-422E-BBF2-6AC472627381}" type="presOf" srcId="{3ABFF716-5069-4D6C-98DD-11AB7886772A}" destId="{4635082C-986D-484F-A23B-78C0053674AB}" srcOrd="0" destOrd="0" presId="urn:microsoft.com/office/officeart/2018/2/layout/IconLabelList"/>
    <dgm:cxn modelId="{355118BD-B3E7-43C2-AD23-1142B72DED21}" type="presOf" srcId="{43944094-0D22-4E0A-B2FE-B66F307B5868}" destId="{47ABE7BB-BB89-4E5C-BC20-B04FC1B17085}" srcOrd="0" destOrd="0" presId="urn:microsoft.com/office/officeart/2018/2/layout/IconLabelList"/>
    <dgm:cxn modelId="{8DF616D3-6B35-416E-9DDE-0BAF40D8DFE5}" srcId="{4D41D09D-670E-4C67-A065-38771BD58DA9}" destId="{484813D0-D4A6-4EC3-B0E2-63971EAC1800}" srcOrd="0" destOrd="0" parTransId="{263717B2-92E4-4811-BEA2-01CDCA17FB48}" sibTransId="{604B2330-2FDB-4043-931B-2C17920D7531}"/>
    <dgm:cxn modelId="{E619A1F2-C77E-40E7-8EE8-CEB696BBC34E}" srcId="{4D41D09D-670E-4C67-A065-38771BD58DA9}" destId="{1675C953-D93F-436A-817D-B62E3B552D25}" srcOrd="1" destOrd="0" parTransId="{EE2B3B47-A0AF-45B8-832E-9F79CA91A92A}" sibTransId="{83F3F096-A312-4926-9394-CD4EBFDBB378}"/>
    <dgm:cxn modelId="{7F440FC7-C6EF-441B-A60B-800E283EB3FA}" type="presParOf" srcId="{2818E25D-CF56-4A1B-B4B1-BC0426CC2C4C}" destId="{A559F8DC-3F96-4AF6-9602-C6BEA4E81D3A}" srcOrd="0" destOrd="0" presId="urn:microsoft.com/office/officeart/2018/2/layout/IconLabelList"/>
    <dgm:cxn modelId="{4C6F498C-3ADE-4857-A263-780BA6093435}" type="presParOf" srcId="{A559F8DC-3F96-4AF6-9602-C6BEA4E81D3A}" destId="{AA1AD2D9-1E2E-42B2-A203-5EFB278D6978}" srcOrd="0" destOrd="0" presId="urn:microsoft.com/office/officeart/2018/2/layout/IconLabelList"/>
    <dgm:cxn modelId="{C6164138-51E3-4DE7-8B1F-DD32A1977785}" type="presParOf" srcId="{A559F8DC-3F96-4AF6-9602-C6BEA4E81D3A}" destId="{1B50471D-E9D9-40C6-9CFF-639195612DAB}" srcOrd="1" destOrd="0" presId="urn:microsoft.com/office/officeart/2018/2/layout/IconLabelList"/>
    <dgm:cxn modelId="{CE4857E3-05E7-4F25-AF13-CD4856122733}" type="presParOf" srcId="{A559F8DC-3F96-4AF6-9602-C6BEA4E81D3A}" destId="{751510A7-9A7D-421E-8B9A-C19731B988B3}" srcOrd="2" destOrd="0" presId="urn:microsoft.com/office/officeart/2018/2/layout/IconLabelList"/>
    <dgm:cxn modelId="{D0E2496E-05C5-4315-9B85-23BF8252A94A}" type="presParOf" srcId="{2818E25D-CF56-4A1B-B4B1-BC0426CC2C4C}" destId="{80619BE3-6D7F-46F9-A296-E3A3A1DE01B3}" srcOrd="1" destOrd="0" presId="urn:microsoft.com/office/officeart/2018/2/layout/IconLabelList"/>
    <dgm:cxn modelId="{DA5F7B6D-E9AA-4ED5-8906-BDA87D35BB1B}" type="presParOf" srcId="{2818E25D-CF56-4A1B-B4B1-BC0426CC2C4C}" destId="{44D686B0-2709-443F-B12A-7BA346897DBA}" srcOrd="2" destOrd="0" presId="urn:microsoft.com/office/officeart/2018/2/layout/IconLabelList"/>
    <dgm:cxn modelId="{62E7B73E-BD80-488A-9A36-40165EF733C4}" type="presParOf" srcId="{44D686B0-2709-443F-B12A-7BA346897DBA}" destId="{909A91A4-7E7D-4915-869F-01673284B19C}" srcOrd="0" destOrd="0" presId="urn:microsoft.com/office/officeart/2018/2/layout/IconLabelList"/>
    <dgm:cxn modelId="{8B2A2426-1D70-4E36-AA21-FF8798D505D9}" type="presParOf" srcId="{44D686B0-2709-443F-B12A-7BA346897DBA}" destId="{CC3D3BB6-0746-47B2-A0AC-32A7B0C48A78}" srcOrd="1" destOrd="0" presId="urn:microsoft.com/office/officeart/2018/2/layout/IconLabelList"/>
    <dgm:cxn modelId="{CA5F1A18-3FE1-4FB2-BF54-49FD47CB3609}" type="presParOf" srcId="{44D686B0-2709-443F-B12A-7BA346897DBA}" destId="{9CB76942-E3E3-4202-85FE-BE2B02D5C5E7}" srcOrd="2" destOrd="0" presId="urn:microsoft.com/office/officeart/2018/2/layout/IconLabelList"/>
    <dgm:cxn modelId="{B9CA3134-6081-4749-AEAE-08913506FB02}" type="presParOf" srcId="{2818E25D-CF56-4A1B-B4B1-BC0426CC2C4C}" destId="{1C9C9832-19A0-4E5B-958F-C66391AC84F4}" srcOrd="3" destOrd="0" presId="urn:microsoft.com/office/officeart/2018/2/layout/IconLabelList"/>
    <dgm:cxn modelId="{DB621D2C-42E2-4DE6-BC23-20830AA3984E}" type="presParOf" srcId="{2818E25D-CF56-4A1B-B4B1-BC0426CC2C4C}" destId="{57F717A0-5BC4-469F-8B7A-413108A118DD}" srcOrd="4" destOrd="0" presId="urn:microsoft.com/office/officeart/2018/2/layout/IconLabelList"/>
    <dgm:cxn modelId="{9C4B5548-4868-441F-9443-E0BE6C2DE599}" type="presParOf" srcId="{57F717A0-5BC4-469F-8B7A-413108A118DD}" destId="{F02ACC69-3EA3-4DAE-98C4-5D02FDE0DEF5}" srcOrd="0" destOrd="0" presId="urn:microsoft.com/office/officeart/2018/2/layout/IconLabelList"/>
    <dgm:cxn modelId="{291B1C47-62A3-4A8D-9967-B1A01AAF4CF5}" type="presParOf" srcId="{57F717A0-5BC4-469F-8B7A-413108A118DD}" destId="{B42BA982-068C-4E91-A662-293460779E02}" srcOrd="1" destOrd="0" presId="urn:microsoft.com/office/officeart/2018/2/layout/IconLabelList"/>
    <dgm:cxn modelId="{0B8CAB33-AFB2-47A2-A0DE-5E1647C800F4}" type="presParOf" srcId="{57F717A0-5BC4-469F-8B7A-413108A118DD}" destId="{47ABE7BB-BB89-4E5C-BC20-B04FC1B17085}" srcOrd="2" destOrd="0" presId="urn:microsoft.com/office/officeart/2018/2/layout/IconLabelList"/>
    <dgm:cxn modelId="{35314DE9-F6EF-4C08-98BC-80816A1CE855}" type="presParOf" srcId="{2818E25D-CF56-4A1B-B4B1-BC0426CC2C4C}" destId="{15EF5B7D-03C9-4C8C-AE1D-F2174A682372}" srcOrd="5" destOrd="0" presId="urn:microsoft.com/office/officeart/2018/2/layout/IconLabelList"/>
    <dgm:cxn modelId="{7B9CABED-7ABE-4FD4-96D1-A653647D086C}" type="presParOf" srcId="{2818E25D-CF56-4A1B-B4B1-BC0426CC2C4C}" destId="{826B6A14-0751-4FC4-A6ED-9158641872AA}" srcOrd="6" destOrd="0" presId="urn:microsoft.com/office/officeart/2018/2/layout/IconLabelList"/>
    <dgm:cxn modelId="{4D44AC59-ED9F-4AD2-9F66-313DD173F7BE}" type="presParOf" srcId="{826B6A14-0751-4FC4-A6ED-9158641872AA}" destId="{D2080F90-6109-4530-85D1-B9E5E5132BC4}" srcOrd="0" destOrd="0" presId="urn:microsoft.com/office/officeart/2018/2/layout/IconLabelList"/>
    <dgm:cxn modelId="{77C3554B-CF32-4FAA-8010-E41F83BDACB3}" type="presParOf" srcId="{826B6A14-0751-4FC4-A6ED-9158641872AA}" destId="{46D18805-FFBE-4766-BF83-E25D38A6162C}" srcOrd="1" destOrd="0" presId="urn:microsoft.com/office/officeart/2018/2/layout/IconLabelList"/>
    <dgm:cxn modelId="{3F460575-2D23-4CE2-97B4-5F845AD0B840}" type="presParOf" srcId="{826B6A14-0751-4FC4-A6ED-9158641872AA}" destId="{4635082C-986D-484F-A23B-78C0053674A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3E3420-EFDF-4E20-A5C8-CDF4C597D2F4}" type="doc">
      <dgm:prSet loTypeId="urn:microsoft.com/office/officeart/2018/2/layout/IconLabelList" loCatId="icon" qsTypeId="urn:microsoft.com/office/officeart/2005/8/quickstyle/simple1#3" qsCatId="simple" csTypeId="urn:microsoft.com/office/officeart/2018/5/colors/Iconchunking_neutralbg_accent0_3" csCatId="mainScheme" phldr="1"/>
      <dgm:spPr/>
      <dgm:t>
        <a:bodyPr/>
        <a:lstStyle/>
        <a:p>
          <a:endParaRPr lang="en-US"/>
        </a:p>
      </dgm:t>
    </dgm:pt>
    <dgm:pt modelId="{FAD4E41E-8A8D-4E66-AF83-CEB5794D4D4A}">
      <dgm:prSet/>
      <dgm:spPr/>
      <dgm:t>
        <a:bodyPr/>
        <a:lstStyle/>
        <a:p>
          <a:r>
            <a:rPr lang="tr-TR" dirty="0"/>
            <a:t>FARKLI TÜRDE (PARAGRAF, MAKALE, BAŞVURU, ARAŞTIRMA MAKALESİ,) ÜST DÜZEY YAZMA (WRITING). </a:t>
          </a:r>
          <a:endParaRPr lang="en-US" dirty="0"/>
        </a:p>
      </dgm:t>
    </dgm:pt>
    <dgm:pt modelId="{A6987AF3-C30E-420E-A732-39345BFBF9F7}" type="parTrans" cxnId="{DBEA8416-AD8F-49FC-B64D-FC4C8AFCB5DA}">
      <dgm:prSet/>
      <dgm:spPr/>
      <dgm:t>
        <a:bodyPr/>
        <a:lstStyle/>
        <a:p>
          <a:endParaRPr lang="en-US"/>
        </a:p>
      </dgm:t>
    </dgm:pt>
    <dgm:pt modelId="{5D518603-9B52-464A-8406-05401B8C2AB9}" type="sibTrans" cxnId="{DBEA8416-AD8F-49FC-B64D-FC4C8AFCB5DA}">
      <dgm:prSet/>
      <dgm:spPr/>
      <dgm:t>
        <a:bodyPr/>
        <a:lstStyle/>
        <a:p>
          <a:endParaRPr lang="en-US"/>
        </a:p>
      </dgm:t>
    </dgm:pt>
    <dgm:pt modelId="{678994CE-8169-4DCD-B034-05433D58FD68}">
      <dgm:prSet/>
      <dgm:spPr/>
      <dgm:t>
        <a:bodyPr/>
        <a:lstStyle/>
        <a:p>
          <a:r>
            <a:rPr lang="tr-TR" dirty="0"/>
            <a:t>EDEBİ VE BİLİMSEL UZUN VE KARMAŞIK METİNLERİ FARKLI TARZLARDA OLSA DAHİ ANLAMA (READING).</a:t>
          </a:r>
          <a:endParaRPr lang="en-US" dirty="0"/>
        </a:p>
      </dgm:t>
    </dgm:pt>
    <dgm:pt modelId="{A5069770-DBAB-4A9C-8B32-A98769C8974C}" type="parTrans" cxnId="{8A5857EF-FDE7-41C8-B257-700F52780E46}">
      <dgm:prSet/>
      <dgm:spPr/>
      <dgm:t>
        <a:bodyPr/>
        <a:lstStyle/>
        <a:p>
          <a:endParaRPr lang="en-US"/>
        </a:p>
      </dgm:t>
    </dgm:pt>
    <dgm:pt modelId="{3C869806-9011-4571-B3B0-D1B966929CEC}" type="sibTrans" cxnId="{8A5857EF-FDE7-41C8-B257-700F52780E46}">
      <dgm:prSet/>
      <dgm:spPr/>
      <dgm:t>
        <a:bodyPr/>
        <a:lstStyle/>
        <a:p>
          <a:endParaRPr lang="en-US"/>
        </a:p>
      </dgm:t>
    </dgm:pt>
    <dgm:pt modelId="{CEB86F94-CFE7-4918-AD6F-D7186A52F5BF}">
      <dgm:prSet/>
      <dgm:spPr/>
      <dgm:t>
        <a:bodyPr/>
        <a:lstStyle/>
        <a:p>
          <a:r>
            <a:rPr lang="tr-TR" dirty="0"/>
            <a:t>KENDİ ALANLARI DIŞINDAKİ KARMAŞIK KONULARDAKİ DERS VE TARTIŞMALARI ANLAMA (LISTENING).</a:t>
          </a:r>
          <a:endParaRPr lang="en-US" dirty="0"/>
        </a:p>
      </dgm:t>
    </dgm:pt>
    <dgm:pt modelId="{FAE7D211-9D33-401F-91C8-D4601D882475}" type="parTrans" cxnId="{00AECD44-CD18-49E4-820A-2634E069043E}">
      <dgm:prSet/>
      <dgm:spPr/>
      <dgm:t>
        <a:bodyPr/>
        <a:lstStyle/>
        <a:p>
          <a:endParaRPr lang="en-US"/>
        </a:p>
      </dgm:t>
    </dgm:pt>
    <dgm:pt modelId="{9E21DBF4-EC34-4588-9E66-C1C5914809E9}" type="sibTrans" cxnId="{00AECD44-CD18-49E4-820A-2634E069043E}">
      <dgm:prSet/>
      <dgm:spPr/>
      <dgm:t>
        <a:bodyPr/>
        <a:lstStyle/>
        <a:p>
          <a:endParaRPr lang="en-US"/>
        </a:p>
      </dgm:t>
    </dgm:pt>
    <dgm:pt modelId="{F6BCCC91-E4BD-4528-825F-9BE18B9E057F}">
      <dgm:prSet/>
      <dgm:spPr/>
      <dgm:t>
        <a:bodyPr/>
        <a:lstStyle/>
        <a:p>
          <a:r>
            <a:rPr lang="tr-TR" dirty="0"/>
            <a:t>AKICI VE SPONTANE ŞEKİLDE KENDİLERİNİ İFADE EDEBİLİRLER VE SUNUM YAPABİLME (SPEAKING).</a:t>
          </a:r>
          <a:endParaRPr lang="en-US" dirty="0"/>
        </a:p>
      </dgm:t>
    </dgm:pt>
    <dgm:pt modelId="{FB14C3D0-5295-4C7E-9327-D603011A5EE4}" type="parTrans" cxnId="{F58AA08E-46D6-4CC6-82CA-02F6728CF4C7}">
      <dgm:prSet/>
      <dgm:spPr/>
      <dgm:t>
        <a:bodyPr/>
        <a:lstStyle/>
        <a:p>
          <a:endParaRPr lang="en-US"/>
        </a:p>
      </dgm:t>
    </dgm:pt>
    <dgm:pt modelId="{657B7435-AE6B-47D0-A778-5A9A26BE82BE}" type="sibTrans" cxnId="{F58AA08E-46D6-4CC6-82CA-02F6728CF4C7}">
      <dgm:prSet/>
      <dgm:spPr/>
      <dgm:t>
        <a:bodyPr/>
        <a:lstStyle/>
        <a:p>
          <a:endParaRPr lang="en-US"/>
        </a:p>
      </dgm:t>
    </dgm:pt>
    <dgm:pt modelId="{EC2FE2AE-C4C1-451D-82CE-9A6E65E6A332}" type="pres">
      <dgm:prSet presAssocID="{B03E3420-EFDF-4E20-A5C8-CDF4C597D2F4}" presName="root" presStyleCnt="0">
        <dgm:presLayoutVars>
          <dgm:dir/>
          <dgm:resizeHandles val="exact"/>
        </dgm:presLayoutVars>
      </dgm:prSet>
      <dgm:spPr/>
    </dgm:pt>
    <dgm:pt modelId="{4B161346-6732-49FC-9F3B-4CCE9BAE9157}" type="pres">
      <dgm:prSet presAssocID="{FAD4E41E-8A8D-4E66-AF83-CEB5794D4D4A}" presName="compNode" presStyleCnt="0"/>
      <dgm:spPr/>
    </dgm:pt>
    <dgm:pt modelId="{30CF04B4-BEB6-43A9-948B-FB40AAD20ED0}" type="pres">
      <dgm:prSet presAssocID="{FAD4E41E-8A8D-4E66-AF83-CEB5794D4D4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encil"/>
        </a:ext>
      </dgm:extLst>
    </dgm:pt>
    <dgm:pt modelId="{AB9122A5-F2F8-43CB-8C35-074A612B4A46}" type="pres">
      <dgm:prSet presAssocID="{FAD4E41E-8A8D-4E66-AF83-CEB5794D4D4A}" presName="spaceRect" presStyleCnt="0"/>
      <dgm:spPr/>
    </dgm:pt>
    <dgm:pt modelId="{971D9DDF-7D85-4BC1-94FB-D6C3338C5A12}" type="pres">
      <dgm:prSet presAssocID="{FAD4E41E-8A8D-4E66-AF83-CEB5794D4D4A}" presName="textRect" presStyleLbl="revTx" presStyleIdx="0" presStyleCnt="4">
        <dgm:presLayoutVars>
          <dgm:chMax val="1"/>
          <dgm:chPref val="1"/>
        </dgm:presLayoutVars>
      </dgm:prSet>
      <dgm:spPr/>
    </dgm:pt>
    <dgm:pt modelId="{0EB684B3-8412-4D4C-AC5E-340908BF4388}" type="pres">
      <dgm:prSet presAssocID="{5D518603-9B52-464A-8406-05401B8C2AB9}" presName="sibTrans" presStyleCnt="0"/>
      <dgm:spPr/>
    </dgm:pt>
    <dgm:pt modelId="{6F100B85-EAE8-4696-AD14-1AEB738BAE05}" type="pres">
      <dgm:prSet presAssocID="{678994CE-8169-4DCD-B034-05433D58FD68}" presName="compNode" presStyleCnt="0"/>
      <dgm:spPr/>
    </dgm:pt>
    <dgm:pt modelId="{5F166428-05AC-4779-A8F3-99E197F84FF9}" type="pres">
      <dgm:prSet presAssocID="{678994CE-8169-4DCD-B034-05433D58FD6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taplar"/>
        </a:ext>
      </dgm:extLst>
    </dgm:pt>
    <dgm:pt modelId="{9B09AE03-FA9A-4A40-B964-00FAC8F48E93}" type="pres">
      <dgm:prSet presAssocID="{678994CE-8169-4DCD-B034-05433D58FD68}" presName="spaceRect" presStyleCnt="0"/>
      <dgm:spPr/>
    </dgm:pt>
    <dgm:pt modelId="{B7C70A7E-FEB9-4ABB-8F5D-5A9389C3D4F2}" type="pres">
      <dgm:prSet presAssocID="{678994CE-8169-4DCD-B034-05433D58FD68}" presName="textRect" presStyleLbl="revTx" presStyleIdx="1" presStyleCnt="4">
        <dgm:presLayoutVars>
          <dgm:chMax val="1"/>
          <dgm:chPref val="1"/>
        </dgm:presLayoutVars>
      </dgm:prSet>
      <dgm:spPr/>
    </dgm:pt>
    <dgm:pt modelId="{9E6C4075-B8CC-457F-A10E-679B44BC7893}" type="pres">
      <dgm:prSet presAssocID="{3C869806-9011-4571-B3B0-D1B966929CEC}" presName="sibTrans" presStyleCnt="0"/>
      <dgm:spPr/>
    </dgm:pt>
    <dgm:pt modelId="{ECE6F53B-9526-4737-B9CB-988694E41271}" type="pres">
      <dgm:prSet presAssocID="{CEB86F94-CFE7-4918-AD6F-D7186A52F5BF}" presName="compNode" presStyleCnt="0"/>
      <dgm:spPr/>
    </dgm:pt>
    <dgm:pt modelId="{69FEF6EF-2FA5-44DF-B5EC-37C3FDE4D524}" type="pres">
      <dgm:prSet presAssocID="{CEB86F94-CFE7-4918-AD6F-D7186A52F5BF}"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Kulaklık düz dolguyla"/>
        </a:ext>
      </dgm:extLst>
    </dgm:pt>
    <dgm:pt modelId="{32243F49-7B8B-4A63-8F69-2264B1868D59}" type="pres">
      <dgm:prSet presAssocID="{CEB86F94-CFE7-4918-AD6F-D7186A52F5BF}" presName="spaceRect" presStyleCnt="0"/>
      <dgm:spPr/>
    </dgm:pt>
    <dgm:pt modelId="{B70E696D-D06D-415B-A2FF-CBB884F509FD}" type="pres">
      <dgm:prSet presAssocID="{CEB86F94-CFE7-4918-AD6F-D7186A52F5BF}" presName="textRect" presStyleLbl="revTx" presStyleIdx="2" presStyleCnt="4">
        <dgm:presLayoutVars>
          <dgm:chMax val="1"/>
          <dgm:chPref val="1"/>
        </dgm:presLayoutVars>
      </dgm:prSet>
      <dgm:spPr/>
    </dgm:pt>
    <dgm:pt modelId="{25E025EA-F722-4950-ACEF-E8CFFBC9411D}" type="pres">
      <dgm:prSet presAssocID="{9E21DBF4-EC34-4588-9E66-C1C5914809E9}" presName="sibTrans" presStyleCnt="0"/>
      <dgm:spPr/>
    </dgm:pt>
    <dgm:pt modelId="{906E9EE0-D122-4E41-9FF6-BD7CDE255F1D}" type="pres">
      <dgm:prSet presAssocID="{F6BCCC91-E4BD-4528-825F-9BE18B9E057F}" presName="compNode" presStyleCnt="0"/>
      <dgm:spPr/>
    </dgm:pt>
    <dgm:pt modelId="{20D57006-A8A2-40AB-8B09-BE33CA364A08}" type="pres">
      <dgm:prSet presAssocID="{F6BCCC91-E4BD-4528-825F-9BE18B9E057F}"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Öğretim üyesi düz dolguyla"/>
        </a:ext>
      </dgm:extLst>
    </dgm:pt>
    <dgm:pt modelId="{1E6ABB7A-F6CC-48EF-A1D5-6C647822D623}" type="pres">
      <dgm:prSet presAssocID="{F6BCCC91-E4BD-4528-825F-9BE18B9E057F}" presName="spaceRect" presStyleCnt="0"/>
      <dgm:spPr/>
    </dgm:pt>
    <dgm:pt modelId="{E187BCB3-1212-469B-9523-39AFA3ED221A}" type="pres">
      <dgm:prSet presAssocID="{F6BCCC91-E4BD-4528-825F-9BE18B9E057F}" presName="textRect" presStyleLbl="revTx" presStyleIdx="3" presStyleCnt="4">
        <dgm:presLayoutVars>
          <dgm:chMax val="1"/>
          <dgm:chPref val="1"/>
        </dgm:presLayoutVars>
      </dgm:prSet>
      <dgm:spPr/>
    </dgm:pt>
  </dgm:ptLst>
  <dgm:cxnLst>
    <dgm:cxn modelId="{DBEA8416-AD8F-49FC-B64D-FC4C8AFCB5DA}" srcId="{B03E3420-EFDF-4E20-A5C8-CDF4C597D2F4}" destId="{FAD4E41E-8A8D-4E66-AF83-CEB5794D4D4A}" srcOrd="0" destOrd="0" parTransId="{A6987AF3-C30E-420E-A732-39345BFBF9F7}" sibTransId="{5D518603-9B52-464A-8406-05401B8C2AB9}"/>
    <dgm:cxn modelId="{698DB037-B5A8-435A-B010-23F21B149053}" type="presOf" srcId="{F6BCCC91-E4BD-4528-825F-9BE18B9E057F}" destId="{E187BCB3-1212-469B-9523-39AFA3ED221A}" srcOrd="0" destOrd="0" presId="urn:microsoft.com/office/officeart/2018/2/layout/IconLabelList"/>
    <dgm:cxn modelId="{DBFD5C42-256A-479F-BC7F-F2732AA8102A}" type="presOf" srcId="{B03E3420-EFDF-4E20-A5C8-CDF4C597D2F4}" destId="{EC2FE2AE-C4C1-451D-82CE-9A6E65E6A332}" srcOrd="0" destOrd="0" presId="urn:microsoft.com/office/officeart/2018/2/layout/IconLabelList"/>
    <dgm:cxn modelId="{00AECD44-CD18-49E4-820A-2634E069043E}" srcId="{B03E3420-EFDF-4E20-A5C8-CDF4C597D2F4}" destId="{CEB86F94-CFE7-4918-AD6F-D7186A52F5BF}" srcOrd="2" destOrd="0" parTransId="{FAE7D211-9D33-401F-91C8-D4601D882475}" sibTransId="{9E21DBF4-EC34-4588-9E66-C1C5914809E9}"/>
    <dgm:cxn modelId="{DB511746-436B-4F6F-A1CC-52E7F72AD76D}" type="presOf" srcId="{FAD4E41E-8A8D-4E66-AF83-CEB5794D4D4A}" destId="{971D9DDF-7D85-4BC1-94FB-D6C3338C5A12}" srcOrd="0" destOrd="0" presId="urn:microsoft.com/office/officeart/2018/2/layout/IconLabelList"/>
    <dgm:cxn modelId="{9C1CE272-711F-4CF6-B3E0-9B64C40E4237}" type="presOf" srcId="{CEB86F94-CFE7-4918-AD6F-D7186A52F5BF}" destId="{B70E696D-D06D-415B-A2FF-CBB884F509FD}" srcOrd="0" destOrd="0" presId="urn:microsoft.com/office/officeart/2018/2/layout/IconLabelList"/>
    <dgm:cxn modelId="{F58AA08E-46D6-4CC6-82CA-02F6728CF4C7}" srcId="{B03E3420-EFDF-4E20-A5C8-CDF4C597D2F4}" destId="{F6BCCC91-E4BD-4528-825F-9BE18B9E057F}" srcOrd="3" destOrd="0" parTransId="{FB14C3D0-5295-4C7E-9327-D603011A5EE4}" sibTransId="{657B7435-AE6B-47D0-A778-5A9A26BE82BE}"/>
    <dgm:cxn modelId="{3656FF90-EE35-48E6-B103-7DEDFCBB5CF8}" type="presOf" srcId="{678994CE-8169-4DCD-B034-05433D58FD68}" destId="{B7C70A7E-FEB9-4ABB-8F5D-5A9389C3D4F2}" srcOrd="0" destOrd="0" presId="urn:microsoft.com/office/officeart/2018/2/layout/IconLabelList"/>
    <dgm:cxn modelId="{8A5857EF-FDE7-41C8-B257-700F52780E46}" srcId="{B03E3420-EFDF-4E20-A5C8-CDF4C597D2F4}" destId="{678994CE-8169-4DCD-B034-05433D58FD68}" srcOrd="1" destOrd="0" parTransId="{A5069770-DBAB-4A9C-8B32-A98769C8974C}" sibTransId="{3C869806-9011-4571-B3B0-D1B966929CEC}"/>
    <dgm:cxn modelId="{33759A0E-3011-4DD8-A6A3-26D92EFE8841}" type="presParOf" srcId="{EC2FE2AE-C4C1-451D-82CE-9A6E65E6A332}" destId="{4B161346-6732-49FC-9F3B-4CCE9BAE9157}" srcOrd="0" destOrd="0" presId="urn:microsoft.com/office/officeart/2018/2/layout/IconLabelList"/>
    <dgm:cxn modelId="{9CAECEB6-52F1-4707-A258-E385FA1E0335}" type="presParOf" srcId="{4B161346-6732-49FC-9F3B-4CCE9BAE9157}" destId="{30CF04B4-BEB6-43A9-948B-FB40AAD20ED0}" srcOrd="0" destOrd="0" presId="urn:microsoft.com/office/officeart/2018/2/layout/IconLabelList"/>
    <dgm:cxn modelId="{67B95561-0BBD-4C09-8C36-AE3E43F7EC43}" type="presParOf" srcId="{4B161346-6732-49FC-9F3B-4CCE9BAE9157}" destId="{AB9122A5-F2F8-43CB-8C35-074A612B4A46}" srcOrd="1" destOrd="0" presId="urn:microsoft.com/office/officeart/2018/2/layout/IconLabelList"/>
    <dgm:cxn modelId="{F5D802CB-DDEE-4D6E-BE33-4953CD69D2BE}" type="presParOf" srcId="{4B161346-6732-49FC-9F3B-4CCE9BAE9157}" destId="{971D9DDF-7D85-4BC1-94FB-D6C3338C5A12}" srcOrd="2" destOrd="0" presId="urn:microsoft.com/office/officeart/2018/2/layout/IconLabelList"/>
    <dgm:cxn modelId="{4C2BDEA5-5DE7-4A14-B3B0-77D18BCCD64E}" type="presParOf" srcId="{EC2FE2AE-C4C1-451D-82CE-9A6E65E6A332}" destId="{0EB684B3-8412-4D4C-AC5E-340908BF4388}" srcOrd="1" destOrd="0" presId="urn:microsoft.com/office/officeart/2018/2/layout/IconLabelList"/>
    <dgm:cxn modelId="{A0778890-25C1-4E04-82AD-6D15E27DDE5C}" type="presParOf" srcId="{EC2FE2AE-C4C1-451D-82CE-9A6E65E6A332}" destId="{6F100B85-EAE8-4696-AD14-1AEB738BAE05}" srcOrd="2" destOrd="0" presId="urn:microsoft.com/office/officeart/2018/2/layout/IconLabelList"/>
    <dgm:cxn modelId="{744E477F-FC89-4E63-BAF6-218A32D99A22}" type="presParOf" srcId="{6F100B85-EAE8-4696-AD14-1AEB738BAE05}" destId="{5F166428-05AC-4779-A8F3-99E197F84FF9}" srcOrd="0" destOrd="0" presId="urn:microsoft.com/office/officeart/2018/2/layout/IconLabelList"/>
    <dgm:cxn modelId="{474445A6-5B59-41BC-9847-7C0F4E21A213}" type="presParOf" srcId="{6F100B85-EAE8-4696-AD14-1AEB738BAE05}" destId="{9B09AE03-FA9A-4A40-B964-00FAC8F48E93}" srcOrd="1" destOrd="0" presId="urn:microsoft.com/office/officeart/2018/2/layout/IconLabelList"/>
    <dgm:cxn modelId="{BACB72CE-4260-4657-8894-E27445E02991}" type="presParOf" srcId="{6F100B85-EAE8-4696-AD14-1AEB738BAE05}" destId="{B7C70A7E-FEB9-4ABB-8F5D-5A9389C3D4F2}" srcOrd="2" destOrd="0" presId="urn:microsoft.com/office/officeart/2018/2/layout/IconLabelList"/>
    <dgm:cxn modelId="{FD337604-F6F6-4519-BE0D-25E413F65E69}" type="presParOf" srcId="{EC2FE2AE-C4C1-451D-82CE-9A6E65E6A332}" destId="{9E6C4075-B8CC-457F-A10E-679B44BC7893}" srcOrd="3" destOrd="0" presId="urn:microsoft.com/office/officeart/2018/2/layout/IconLabelList"/>
    <dgm:cxn modelId="{EE1C025D-9E37-472E-9C56-270AB3D933CC}" type="presParOf" srcId="{EC2FE2AE-C4C1-451D-82CE-9A6E65E6A332}" destId="{ECE6F53B-9526-4737-B9CB-988694E41271}" srcOrd="4" destOrd="0" presId="urn:microsoft.com/office/officeart/2018/2/layout/IconLabelList"/>
    <dgm:cxn modelId="{192D2F98-8EC6-4C2B-B383-E54C89DB5EB0}" type="presParOf" srcId="{ECE6F53B-9526-4737-B9CB-988694E41271}" destId="{69FEF6EF-2FA5-44DF-B5EC-37C3FDE4D524}" srcOrd="0" destOrd="0" presId="urn:microsoft.com/office/officeart/2018/2/layout/IconLabelList"/>
    <dgm:cxn modelId="{FC0E47BE-0FD4-4C84-9612-E28D316B55E5}" type="presParOf" srcId="{ECE6F53B-9526-4737-B9CB-988694E41271}" destId="{32243F49-7B8B-4A63-8F69-2264B1868D59}" srcOrd="1" destOrd="0" presId="urn:microsoft.com/office/officeart/2018/2/layout/IconLabelList"/>
    <dgm:cxn modelId="{C36D5AEB-134E-4C7D-9186-3F0953810FA3}" type="presParOf" srcId="{ECE6F53B-9526-4737-B9CB-988694E41271}" destId="{B70E696D-D06D-415B-A2FF-CBB884F509FD}" srcOrd="2" destOrd="0" presId="urn:microsoft.com/office/officeart/2018/2/layout/IconLabelList"/>
    <dgm:cxn modelId="{8D25CAEF-F2C6-4947-A878-7B186CE7A696}" type="presParOf" srcId="{EC2FE2AE-C4C1-451D-82CE-9A6E65E6A332}" destId="{25E025EA-F722-4950-ACEF-E8CFFBC9411D}" srcOrd="5" destOrd="0" presId="urn:microsoft.com/office/officeart/2018/2/layout/IconLabelList"/>
    <dgm:cxn modelId="{F80E4FA0-7F60-43F9-8E36-DB4E9310833D}" type="presParOf" srcId="{EC2FE2AE-C4C1-451D-82CE-9A6E65E6A332}" destId="{906E9EE0-D122-4E41-9FF6-BD7CDE255F1D}" srcOrd="6" destOrd="0" presId="urn:microsoft.com/office/officeart/2018/2/layout/IconLabelList"/>
    <dgm:cxn modelId="{95357A8C-49E8-47C0-91AA-3AA2A764896F}" type="presParOf" srcId="{906E9EE0-D122-4E41-9FF6-BD7CDE255F1D}" destId="{20D57006-A8A2-40AB-8B09-BE33CA364A08}" srcOrd="0" destOrd="0" presId="urn:microsoft.com/office/officeart/2018/2/layout/IconLabelList"/>
    <dgm:cxn modelId="{C720F8F4-178C-4998-AB62-64C6A34FE69B}" type="presParOf" srcId="{906E9EE0-D122-4E41-9FF6-BD7CDE255F1D}" destId="{1E6ABB7A-F6CC-48EF-A1D5-6C647822D623}" srcOrd="1" destOrd="0" presId="urn:microsoft.com/office/officeart/2018/2/layout/IconLabelList"/>
    <dgm:cxn modelId="{AF727362-D1BB-4BCB-B8F4-723CD2BB1285}" type="presParOf" srcId="{906E9EE0-D122-4E41-9FF6-BD7CDE255F1D}" destId="{E187BCB3-1212-469B-9523-39AFA3ED221A}"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840E00-E43E-4517-BE46-E72FFCF81543}" type="doc">
      <dgm:prSet loTypeId="urn:microsoft.com/office/officeart/2005/8/layout/list1" loCatId="list" qsTypeId="urn:microsoft.com/office/officeart/2005/8/quickstyle/simple2#1" qsCatId="simple" csTypeId="urn:microsoft.com/office/officeart/2005/8/colors/accent1_2#1" csCatId="accent1"/>
      <dgm:spPr/>
      <dgm:t>
        <a:bodyPr/>
        <a:lstStyle/>
        <a:p>
          <a:endParaRPr lang="en-US"/>
        </a:p>
      </dgm:t>
    </dgm:pt>
    <dgm:pt modelId="{74FE5857-E165-4148-9C09-E9BFA1AD3A0E}">
      <dgm:prSet/>
      <dgm:spPr/>
      <dgm:t>
        <a:bodyPr/>
        <a:lstStyle/>
        <a:p>
          <a:r>
            <a:rPr lang="tr-TR"/>
            <a:t>Quiz</a:t>
          </a:r>
          <a:endParaRPr lang="en-US"/>
        </a:p>
      </dgm:t>
    </dgm:pt>
    <dgm:pt modelId="{9A228C78-1E18-4E1C-A2D3-AB28D07474B2}" type="parTrans" cxnId="{965BC969-E18A-410C-80B5-1724688E250D}">
      <dgm:prSet/>
      <dgm:spPr/>
      <dgm:t>
        <a:bodyPr/>
        <a:lstStyle/>
        <a:p>
          <a:endParaRPr lang="en-US"/>
        </a:p>
      </dgm:t>
    </dgm:pt>
    <dgm:pt modelId="{4358DB24-5691-48A6-B120-F7DEA1666911}" type="sibTrans" cxnId="{965BC969-E18A-410C-80B5-1724688E250D}">
      <dgm:prSet/>
      <dgm:spPr/>
      <dgm:t>
        <a:bodyPr/>
        <a:lstStyle/>
        <a:p>
          <a:endParaRPr lang="en-US"/>
        </a:p>
      </dgm:t>
    </dgm:pt>
    <dgm:pt modelId="{62FF376F-8C70-47A4-B6E0-F3E52457D14C}">
      <dgm:prSet/>
      <dgm:spPr/>
      <dgm:t>
        <a:bodyPr/>
        <a:lstStyle/>
        <a:p>
          <a:r>
            <a:rPr lang="tr-TR"/>
            <a:t>Derse Katılım</a:t>
          </a:r>
          <a:endParaRPr lang="en-US"/>
        </a:p>
      </dgm:t>
    </dgm:pt>
    <dgm:pt modelId="{2C1C64C3-B721-47C2-B7F6-38204A7A6AAD}" type="parTrans" cxnId="{DDFC92C3-B5FB-4EE3-A6A6-AC2D5380894D}">
      <dgm:prSet/>
      <dgm:spPr/>
      <dgm:t>
        <a:bodyPr/>
        <a:lstStyle/>
        <a:p>
          <a:endParaRPr lang="en-US"/>
        </a:p>
      </dgm:t>
    </dgm:pt>
    <dgm:pt modelId="{8BD0664F-4611-4B13-8C75-4E3796CBE853}" type="sibTrans" cxnId="{DDFC92C3-B5FB-4EE3-A6A6-AC2D5380894D}">
      <dgm:prSet/>
      <dgm:spPr/>
      <dgm:t>
        <a:bodyPr/>
        <a:lstStyle/>
        <a:p>
          <a:endParaRPr lang="en-US"/>
        </a:p>
      </dgm:t>
    </dgm:pt>
    <dgm:pt modelId="{B9EE8E23-53C4-4A18-AF1F-700893748F77}">
      <dgm:prSet/>
      <dgm:spPr/>
      <dgm:t>
        <a:bodyPr/>
        <a:lstStyle/>
        <a:p>
          <a:r>
            <a:rPr lang="tr-TR"/>
            <a:t>Ödev</a:t>
          </a:r>
          <a:endParaRPr lang="en-US"/>
        </a:p>
      </dgm:t>
    </dgm:pt>
    <dgm:pt modelId="{933F25B8-8F4B-4F1B-B20D-38665D3B8377}" type="parTrans" cxnId="{81EB05AE-B7F7-441E-9349-094454C55EA9}">
      <dgm:prSet/>
      <dgm:spPr/>
      <dgm:t>
        <a:bodyPr/>
        <a:lstStyle/>
        <a:p>
          <a:endParaRPr lang="en-US"/>
        </a:p>
      </dgm:t>
    </dgm:pt>
    <dgm:pt modelId="{11A60295-0061-411F-96B9-4A15DF5AE73A}" type="sibTrans" cxnId="{81EB05AE-B7F7-441E-9349-094454C55EA9}">
      <dgm:prSet/>
      <dgm:spPr/>
      <dgm:t>
        <a:bodyPr/>
        <a:lstStyle/>
        <a:p>
          <a:endParaRPr lang="en-US"/>
        </a:p>
      </dgm:t>
    </dgm:pt>
    <dgm:pt modelId="{FBD4509E-82BB-4A47-BD6C-029110B74397}">
      <dgm:prSet/>
      <dgm:spPr/>
      <dgm:t>
        <a:bodyPr/>
        <a:lstStyle/>
        <a:p>
          <a:r>
            <a:rPr lang="tr-TR"/>
            <a:t>Online Ödev</a:t>
          </a:r>
          <a:endParaRPr lang="en-US"/>
        </a:p>
      </dgm:t>
    </dgm:pt>
    <dgm:pt modelId="{CA17F669-5672-4A31-A300-321AD0EFA6EA}" type="parTrans" cxnId="{B31DF11E-5E76-4198-A887-2E5D6B757E13}">
      <dgm:prSet/>
      <dgm:spPr/>
      <dgm:t>
        <a:bodyPr/>
        <a:lstStyle/>
        <a:p>
          <a:endParaRPr lang="en-US"/>
        </a:p>
      </dgm:t>
    </dgm:pt>
    <dgm:pt modelId="{327122B2-EE4D-43E1-B89F-61EFBF3491B4}" type="sibTrans" cxnId="{B31DF11E-5E76-4198-A887-2E5D6B757E13}">
      <dgm:prSet/>
      <dgm:spPr/>
      <dgm:t>
        <a:bodyPr/>
        <a:lstStyle/>
        <a:p>
          <a:endParaRPr lang="en-US"/>
        </a:p>
      </dgm:t>
    </dgm:pt>
    <dgm:pt modelId="{6C8C8FA3-C414-4095-8E97-9BF14781187E}">
      <dgm:prSet/>
      <dgm:spPr/>
      <dgm:t>
        <a:bodyPr/>
        <a:lstStyle/>
        <a:p>
          <a:r>
            <a:rPr lang="tr-TR"/>
            <a:t>Portfolyo</a:t>
          </a:r>
          <a:endParaRPr lang="en-US"/>
        </a:p>
      </dgm:t>
    </dgm:pt>
    <dgm:pt modelId="{C4767287-66BC-4017-BF9D-91F9F950F6AC}" type="parTrans" cxnId="{3AA927CB-372C-4983-936A-AE85DC6874D1}">
      <dgm:prSet/>
      <dgm:spPr/>
      <dgm:t>
        <a:bodyPr/>
        <a:lstStyle/>
        <a:p>
          <a:endParaRPr lang="en-US"/>
        </a:p>
      </dgm:t>
    </dgm:pt>
    <dgm:pt modelId="{3D8691D9-D327-4756-8741-A4E01116A43D}" type="sibTrans" cxnId="{3AA927CB-372C-4983-936A-AE85DC6874D1}">
      <dgm:prSet/>
      <dgm:spPr/>
      <dgm:t>
        <a:bodyPr/>
        <a:lstStyle/>
        <a:p>
          <a:endParaRPr lang="en-US"/>
        </a:p>
      </dgm:t>
    </dgm:pt>
    <dgm:pt modelId="{3565ABB0-2DA8-41C1-92B0-26C530CCE579}" type="pres">
      <dgm:prSet presAssocID="{7F840E00-E43E-4517-BE46-E72FFCF81543}" presName="linear" presStyleCnt="0">
        <dgm:presLayoutVars>
          <dgm:dir/>
          <dgm:animLvl val="lvl"/>
          <dgm:resizeHandles val="exact"/>
        </dgm:presLayoutVars>
      </dgm:prSet>
      <dgm:spPr/>
    </dgm:pt>
    <dgm:pt modelId="{5C25E6ED-9CEF-4E2E-9D9D-4EBDF312037D}" type="pres">
      <dgm:prSet presAssocID="{74FE5857-E165-4148-9C09-E9BFA1AD3A0E}" presName="parentLin" presStyleCnt="0"/>
      <dgm:spPr/>
    </dgm:pt>
    <dgm:pt modelId="{C9FA9598-E3B3-4438-B697-6F8A7BDE66B4}" type="pres">
      <dgm:prSet presAssocID="{74FE5857-E165-4148-9C09-E9BFA1AD3A0E}" presName="parentLeftMargin" presStyleLbl="node1" presStyleIdx="0" presStyleCnt="5"/>
      <dgm:spPr/>
    </dgm:pt>
    <dgm:pt modelId="{CA6B448C-6DBB-4BEA-9C90-E5825CDBF42F}" type="pres">
      <dgm:prSet presAssocID="{74FE5857-E165-4148-9C09-E9BFA1AD3A0E}" presName="parentText" presStyleLbl="node1" presStyleIdx="0" presStyleCnt="5">
        <dgm:presLayoutVars>
          <dgm:chMax val="0"/>
          <dgm:bulletEnabled val="1"/>
        </dgm:presLayoutVars>
      </dgm:prSet>
      <dgm:spPr/>
    </dgm:pt>
    <dgm:pt modelId="{5B2C31B9-74F8-4F84-807B-D1039BE9D123}" type="pres">
      <dgm:prSet presAssocID="{74FE5857-E165-4148-9C09-E9BFA1AD3A0E}" presName="negativeSpace" presStyleCnt="0"/>
      <dgm:spPr/>
    </dgm:pt>
    <dgm:pt modelId="{93AC201C-AD5A-4857-A762-C36E66B54812}" type="pres">
      <dgm:prSet presAssocID="{74FE5857-E165-4148-9C09-E9BFA1AD3A0E}" presName="childText" presStyleLbl="conFgAcc1" presStyleIdx="0" presStyleCnt="5">
        <dgm:presLayoutVars>
          <dgm:bulletEnabled val="1"/>
        </dgm:presLayoutVars>
      </dgm:prSet>
      <dgm:spPr/>
    </dgm:pt>
    <dgm:pt modelId="{EA6BBD88-F558-4958-84C9-3A0F2FD035AF}" type="pres">
      <dgm:prSet presAssocID="{4358DB24-5691-48A6-B120-F7DEA1666911}" presName="spaceBetweenRectangles" presStyleCnt="0"/>
      <dgm:spPr/>
    </dgm:pt>
    <dgm:pt modelId="{7169EE13-9587-4AA7-B19B-B4C8E6F55BCF}" type="pres">
      <dgm:prSet presAssocID="{62FF376F-8C70-47A4-B6E0-F3E52457D14C}" presName="parentLin" presStyleCnt="0"/>
      <dgm:spPr/>
    </dgm:pt>
    <dgm:pt modelId="{57F8A261-64EB-420F-A850-10406995791B}" type="pres">
      <dgm:prSet presAssocID="{62FF376F-8C70-47A4-B6E0-F3E52457D14C}" presName="parentLeftMargin" presStyleLbl="node1" presStyleIdx="0" presStyleCnt="5"/>
      <dgm:spPr/>
    </dgm:pt>
    <dgm:pt modelId="{96325A14-2C22-430D-B7A7-408BBF423C2B}" type="pres">
      <dgm:prSet presAssocID="{62FF376F-8C70-47A4-B6E0-F3E52457D14C}" presName="parentText" presStyleLbl="node1" presStyleIdx="1" presStyleCnt="5">
        <dgm:presLayoutVars>
          <dgm:chMax val="0"/>
          <dgm:bulletEnabled val="1"/>
        </dgm:presLayoutVars>
      </dgm:prSet>
      <dgm:spPr/>
    </dgm:pt>
    <dgm:pt modelId="{78175555-42B3-4CA5-A2E8-67FD40A0680C}" type="pres">
      <dgm:prSet presAssocID="{62FF376F-8C70-47A4-B6E0-F3E52457D14C}" presName="negativeSpace" presStyleCnt="0"/>
      <dgm:spPr/>
    </dgm:pt>
    <dgm:pt modelId="{153C489D-7C87-480D-8050-7377AC1B4CC9}" type="pres">
      <dgm:prSet presAssocID="{62FF376F-8C70-47A4-B6E0-F3E52457D14C}" presName="childText" presStyleLbl="conFgAcc1" presStyleIdx="1" presStyleCnt="5">
        <dgm:presLayoutVars>
          <dgm:bulletEnabled val="1"/>
        </dgm:presLayoutVars>
      </dgm:prSet>
      <dgm:spPr/>
    </dgm:pt>
    <dgm:pt modelId="{EAC8C1C2-8661-4B7D-AC76-3FF25F83DE7B}" type="pres">
      <dgm:prSet presAssocID="{8BD0664F-4611-4B13-8C75-4E3796CBE853}" presName="spaceBetweenRectangles" presStyleCnt="0"/>
      <dgm:spPr/>
    </dgm:pt>
    <dgm:pt modelId="{F1D3EADB-3C1C-4C2A-B7C5-E7991E042F88}" type="pres">
      <dgm:prSet presAssocID="{B9EE8E23-53C4-4A18-AF1F-700893748F77}" presName="parentLin" presStyleCnt="0"/>
      <dgm:spPr/>
    </dgm:pt>
    <dgm:pt modelId="{932F1168-4D12-4740-8AE0-012E7363E596}" type="pres">
      <dgm:prSet presAssocID="{B9EE8E23-53C4-4A18-AF1F-700893748F77}" presName="parentLeftMargin" presStyleLbl="node1" presStyleIdx="1" presStyleCnt="5"/>
      <dgm:spPr/>
    </dgm:pt>
    <dgm:pt modelId="{AF835D88-BF5F-4C3B-994A-9B68B2854F2D}" type="pres">
      <dgm:prSet presAssocID="{B9EE8E23-53C4-4A18-AF1F-700893748F77}" presName="parentText" presStyleLbl="node1" presStyleIdx="2" presStyleCnt="5">
        <dgm:presLayoutVars>
          <dgm:chMax val="0"/>
          <dgm:bulletEnabled val="1"/>
        </dgm:presLayoutVars>
      </dgm:prSet>
      <dgm:spPr/>
    </dgm:pt>
    <dgm:pt modelId="{27583A4E-109E-405C-B28E-28C24D519F0D}" type="pres">
      <dgm:prSet presAssocID="{B9EE8E23-53C4-4A18-AF1F-700893748F77}" presName="negativeSpace" presStyleCnt="0"/>
      <dgm:spPr/>
    </dgm:pt>
    <dgm:pt modelId="{679857BE-31CE-4593-8A1D-2E1354E9B061}" type="pres">
      <dgm:prSet presAssocID="{B9EE8E23-53C4-4A18-AF1F-700893748F77}" presName="childText" presStyleLbl="conFgAcc1" presStyleIdx="2" presStyleCnt="5">
        <dgm:presLayoutVars>
          <dgm:bulletEnabled val="1"/>
        </dgm:presLayoutVars>
      </dgm:prSet>
      <dgm:spPr/>
    </dgm:pt>
    <dgm:pt modelId="{83D551C6-1F32-4CB7-9168-D3340E955232}" type="pres">
      <dgm:prSet presAssocID="{11A60295-0061-411F-96B9-4A15DF5AE73A}" presName="spaceBetweenRectangles" presStyleCnt="0"/>
      <dgm:spPr/>
    </dgm:pt>
    <dgm:pt modelId="{02EBD77D-257A-4F08-98AE-374CE66D411C}" type="pres">
      <dgm:prSet presAssocID="{FBD4509E-82BB-4A47-BD6C-029110B74397}" presName="parentLin" presStyleCnt="0"/>
      <dgm:spPr/>
    </dgm:pt>
    <dgm:pt modelId="{422DFF1A-9D76-428A-B45E-AB155CDA28E2}" type="pres">
      <dgm:prSet presAssocID="{FBD4509E-82BB-4A47-BD6C-029110B74397}" presName="parentLeftMargin" presStyleLbl="node1" presStyleIdx="2" presStyleCnt="5"/>
      <dgm:spPr/>
    </dgm:pt>
    <dgm:pt modelId="{7BEB93A5-1858-4F73-ABE8-99E0F729A15C}" type="pres">
      <dgm:prSet presAssocID="{FBD4509E-82BB-4A47-BD6C-029110B74397}" presName="parentText" presStyleLbl="node1" presStyleIdx="3" presStyleCnt="5">
        <dgm:presLayoutVars>
          <dgm:chMax val="0"/>
          <dgm:bulletEnabled val="1"/>
        </dgm:presLayoutVars>
      </dgm:prSet>
      <dgm:spPr/>
    </dgm:pt>
    <dgm:pt modelId="{9F5BEB4C-1638-4979-AC3D-62871063D0D8}" type="pres">
      <dgm:prSet presAssocID="{FBD4509E-82BB-4A47-BD6C-029110B74397}" presName="negativeSpace" presStyleCnt="0"/>
      <dgm:spPr/>
    </dgm:pt>
    <dgm:pt modelId="{1C742CC5-EE43-412B-826A-3F8D5DDD1E37}" type="pres">
      <dgm:prSet presAssocID="{FBD4509E-82BB-4A47-BD6C-029110B74397}" presName="childText" presStyleLbl="conFgAcc1" presStyleIdx="3" presStyleCnt="5">
        <dgm:presLayoutVars>
          <dgm:bulletEnabled val="1"/>
        </dgm:presLayoutVars>
      </dgm:prSet>
      <dgm:spPr/>
    </dgm:pt>
    <dgm:pt modelId="{D22DC919-DFD3-4309-A800-8516132A9229}" type="pres">
      <dgm:prSet presAssocID="{327122B2-EE4D-43E1-B89F-61EFBF3491B4}" presName="spaceBetweenRectangles" presStyleCnt="0"/>
      <dgm:spPr/>
    </dgm:pt>
    <dgm:pt modelId="{73713C50-5A6E-419B-9B67-ABB325A352A5}" type="pres">
      <dgm:prSet presAssocID="{6C8C8FA3-C414-4095-8E97-9BF14781187E}" presName="parentLin" presStyleCnt="0"/>
      <dgm:spPr/>
    </dgm:pt>
    <dgm:pt modelId="{368E493D-E4B0-4AF1-924C-DCCFB01D21F5}" type="pres">
      <dgm:prSet presAssocID="{6C8C8FA3-C414-4095-8E97-9BF14781187E}" presName="parentLeftMargin" presStyleLbl="node1" presStyleIdx="3" presStyleCnt="5"/>
      <dgm:spPr/>
    </dgm:pt>
    <dgm:pt modelId="{43FCAB15-9E6A-4ED5-84A3-8CD00337082B}" type="pres">
      <dgm:prSet presAssocID="{6C8C8FA3-C414-4095-8E97-9BF14781187E}" presName="parentText" presStyleLbl="node1" presStyleIdx="4" presStyleCnt="5">
        <dgm:presLayoutVars>
          <dgm:chMax val="0"/>
          <dgm:bulletEnabled val="1"/>
        </dgm:presLayoutVars>
      </dgm:prSet>
      <dgm:spPr/>
    </dgm:pt>
    <dgm:pt modelId="{D2AE0C73-10C3-4ABD-9767-4466AEE2920E}" type="pres">
      <dgm:prSet presAssocID="{6C8C8FA3-C414-4095-8E97-9BF14781187E}" presName="negativeSpace" presStyleCnt="0"/>
      <dgm:spPr/>
    </dgm:pt>
    <dgm:pt modelId="{FB9CE099-0F79-444F-A7AB-687BD000AF0F}" type="pres">
      <dgm:prSet presAssocID="{6C8C8FA3-C414-4095-8E97-9BF14781187E}" presName="childText" presStyleLbl="conFgAcc1" presStyleIdx="4" presStyleCnt="5">
        <dgm:presLayoutVars>
          <dgm:bulletEnabled val="1"/>
        </dgm:presLayoutVars>
      </dgm:prSet>
      <dgm:spPr/>
    </dgm:pt>
  </dgm:ptLst>
  <dgm:cxnLst>
    <dgm:cxn modelId="{6FA29C13-08D0-4EAE-A686-639656E250C7}" type="presOf" srcId="{6C8C8FA3-C414-4095-8E97-9BF14781187E}" destId="{368E493D-E4B0-4AF1-924C-DCCFB01D21F5}" srcOrd="0" destOrd="0" presId="urn:microsoft.com/office/officeart/2005/8/layout/list1"/>
    <dgm:cxn modelId="{B31DF11E-5E76-4198-A887-2E5D6B757E13}" srcId="{7F840E00-E43E-4517-BE46-E72FFCF81543}" destId="{FBD4509E-82BB-4A47-BD6C-029110B74397}" srcOrd="3" destOrd="0" parTransId="{CA17F669-5672-4A31-A300-321AD0EFA6EA}" sibTransId="{327122B2-EE4D-43E1-B89F-61EFBF3491B4}"/>
    <dgm:cxn modelId="{034ED02B-09BB-46CE-9AC2-D8319AAB559C}" type="presOf" srcId="{7F840E00-E43E-4517-BE46-E72FFCF81543}" destId="{3565ABB0-2DA8-41C1-92B0-26C530CCE579}" srcOrd="0" destOrd="0" presId="urn:microsoft.com/office/officeart/2005/8/layout/list1"/>
    <dgm:cxn modelId="{F6FB355D-D7D1-4E3E-8C5F-670D6F678E7F}" type="presOf" srcId="{74FE5857-E165-4148-9C09-E9BFA1AD3A0E}" destId="{C9FA9598-E3B3-4438-B697-6F8A7BDE66B4}" srcOrd="0" destOrd="0" presId="urn:microsoft.com/office/officeart/2005/8/layout/list1"/>
    <dgm:cxn modelId="{FFE21661-275F-4E68-8F48-9922EE2844E8}" type="presOf" srcId="{6C8C8FA3-C414-4095-8E97-9BF14781187E}" destId="{43FCAB15-9E6A-4ED5-84A3-8CD00337082B}" srcOrd="1" destOrd="0" presId="urn:microsoft.com/office/officeart/2005/8/layout/list1"/>
    <dgm:cxn modelId="{43368944-BDB2-4732-9564-82363B3BE601}" type="presOf" srcId="{74FE5857-E165-4148-9C09-E9BFA1AD3A0E}" destId="{CA6B448C-6DBB-4BEA-9C90-E5825CDBF42F}" srcOrd="1" destOrd="0" presId="urn:microsoft.com/office/officeart/2005/8/layout/list1"/>
    <dgm:cxn modelId="{965BC969-E18A-410C-80B5-1724688E250D}" srcId="{7F840E00-E43E-4517-BE46-E72FFCF81543}" destId="{74FE5857-E165-4148-9C09-E9BFA1AD3A0E}" srcOrd="0" destOrd="0" parTransId="{9A228C78-1E18-4E1C-A2D3-AB28D07474B2}" sibTransId="{4358DB24-5691-48A6-B120-F7DEA1666911}"/>
    <dgm:cxn modelId="{387E6A51-B123-4970-96BD-C53A5F0953D2}" type="presOf" srcId="{62FF376F-8C70-47A4-B6E0-F3E52457D14C}" destId="{96325A14-2C22-430D-B7A7-408BBF423C2B}" srcOrd="1" destOrd="0" presId="urn:microsoft.com/office/officeart/2005/8/layout/list1"/>
    <dgm:cxn modelId="{D248227B-BF0F-4FFC-8806-3058ED6FFA6E}" type="presOf" srcId="{B9EE8E23-53C4-4A18-AF1F-700893748F77}" destId="{AF835D88-BF5F-4C3B-994A-9B68B2854F2D}" srcOrd="1" destOrd="0" presId="urn:microsoft.com/office/officeart/2005/8/layout/list1"/>
    <dgm:cxn modelId="{59FC408F-C6F0-4B8A-8DDE-75BDB4BA2BD9}" type="presOf" srcId="{FBD4509E-82BB-4A47-BD6C-029110B74397}" destId="{422DFF1A-9D76-428A-B45E-AB155CDA28E2}" srcOrd="0" destOrd="0" presId="urn:microsoft.com/office/officeart/2005/8/layout/list1"/>
    <dgm:cxn modelId="{38100293-81BA-4878-A0B3-9FBFBAABB944}" type="presOf" srcId="{B9EE8E23-53C4-4A18-AF1F-700893748F77}" destId="{932F1168-4D12-4740-8AE0-012E7363E596}" srcOrd="0" destOrd="0" presId="urn:microsoft.com/office/officeart/2005/8/layout/list1"/>
    <dgm:cxn modelId="{81EB05AE-B7F7-441E-9349-094454C55EA9}" srcId="{7F840E00-E43E-4517-BE46-E72FFCF81543}" destId="{B9EE8E23-53C4-4A18-AF1F-700893748F77}" srcOrd="2" destOrd="0" parTransId="{933F25B8-8F4B-4F1B-B20D-38665D3B8377}" sibTransId="{11A60295-0061-411F-96B9-4A15DF5AE73A}"/>
    <dgm:cxn modelId="{DDFC92C3-B5FB-4EE3-A6A6-AC2D5380894D}" srcId="{7F840E00-E43E-4517-BE46-E72FFCF81543}" destId="{62FF376F-8C70-47A4-B6E0-F3E52457D14C}" srcOrd="1" destOrd="0" parTransId="{2C1C64C3-B721-47C2-B7F6-38204A7A6AAD}" sibTransId="{8BD0664F-4611-4B13-8C75-4E3796CBE853}"/>
    <dgm:cxn modelId="{3AA927CB-372C-4983-936A-AE85DC6874D1}" srcId="{7F840E00-E43E-4517-BE46-E72FFCF81543}" destId="{6C8C8FA3-C414-4095-8E97-9BF14781187E}" srcOrd="4" destOrd="0" parTransId="{C4767287-66BC-4017-BF9D-91F9F950F6AC}" sibTransId="{3D8691D9-D327-4756-8741-A4E01116A43D}"/>
    <dgm:cxn modelId="{1673B0E8-E6D2-4669-8E66-0FEAE2CA6043}" type="presOf" srcId="{62FF376F-8C70-47A4-B6E0-F3E52457D14C}" destId="{57F8A261-64EB-420F-A850-10406995791B}" srcOrd="0" destOrd="0" presId="urn:microsoft.com/office/officeart/2005/8/layout/list1"/>
    <dgm:cxn modelId="{F4ACC2EC-287A-4230-A9CC-3A32519BDA37}" type="presOf" srcId="{FBD4509E-82BB-4A47-BD6C-029110B74397}" destId="{7BEB93A5-1858-4F73-ABE8-99E0F729A15C}" srcOrd="1" destOrd="0" presId="urn:microsoft.com/office/officeart/2005/8/layout/list1"/>
    <dgm:cxn modelId="{3A2399BD-0552-4515-8D6D-ECFD0DA55B3E}" type="presParOf" srcId="{3565ABB0-2DA8-41C1-92B0-26C530CCE579}" destId="{5C25E6ED-9CEF-4E2E-9D9D-4EBDF312037D}" srcOrd="0" destOrd="0" presId="urn:microsoft.com/office/officeart/2005/8/layout/list1"/>
    <dgm:cxn modelId="{2E80D458-3198-453F-AE62-FB7BEE9FE655}" type="presParOf" srcId="{5C25E6ED-9CEF-4E2E-9D9D-4EBDF312037D}" destId="{C9FA9598-E3B3-4438-B697-6F8A7BDE66B4}" srcOrd="0" destOrd="0" presId="urn:microsoft.com/office/officeart/2005/8/layout/list1"/>
    <dgm:cxn modelId="{6BCC9388-2F50-43D7-883F-52EB1276E0C6}" type="presParOf" srcId="{5C25E6ED-9CEF-4E2E-9D9D-4EBDF312037D}" destId="{CA6B448C-6DBB-4BEA-9C90-E5825CDBF42F}" srcOrd="1" destOrd="0" presId="urn:microsoft.com/office/officeart/2005/8/layout/list1"/>
    <dgm:cxn modelId="{B0347E07-7140-4718-98FF-8011BE1B1EA9}" type="presParOf" srcId="{3565ABB0-2DA8-41C1-92B0-26C530CCE579}" destId="{5B2C31B9-74F8-4F84-807B-D1039BE9D123}" srcOrd="1" destOrd="0" presId="urn:microsoft.com/office/officeart/2005/8/layout/list1"/>
    <dgm:cxn modelId="{6476843E-6DAD-4F45-B206-D5C9850F963F}" type="presParOf" srcId="{3565ABB0-2DA8-41C1-92B0-26C530CCE579}" destId="{93AC201C-AD5A-4857-A762-C36E66B54812}" srcOrd="2" destOrd="0" presId="urn:microsoft.com/office/officeart/2005/8/layout/list1"/>
    <dgm:cxn modelId="{7E9DEDAA-BD7D-4B14-8C33-1F7E7CACD6E2}" type="presParOf" srcId="{3565ABB0-2DA8-41C1-92B0-26C530CCE579}" destId="{EA6BBD88-F558-4958-84C9-3A0F2FD035AF}" srcOrd="3" destOrd="0" presId="urn:microsoft.com/office/officeart/2005/8/layout/list1"/>
    <dgm:cxn modelId="{D76B12AD-5135-422E-88B8-76D8353489DA}" type="presParOf" srcId="{3565ABB0-2DA8-41C1-92B0-26C530CCE579}" destId="{7169EE13-9587-4AA7-B19B-B4C8E6F55BCF}" srcOrd="4" destOrd="0" presId="urn:microsoft.com/office/officeart/2005/8/layout/list1"/>
    <dgm:cxn modelId="{DEE1219C-EBA5-4529-B94C-DD9E0CCE1FC1}" type="presParOf" srcId="{7169EE13-9587-4AA7-B19B-B4C8E6F55BCF}" destId="{57F8A261-64EB-420F-A850-10406995791B}" srcOrd="0" destOrd="0" presId="urn:microsoft.com/office/officeart/2005/8/layout/list1"/>
    <dgm:cxn modelId="{3625A77C-1132-4F72-B826-3CC65F806FA3}" type="presParOf" srcId="{7169EE13-9587-4AA7-B19B-B4C8E6F55BCF}" destId="{96325A14-2C22-430D-B7A7-408BBF423C2B}" srcOrd="1" destOrd="0" presId="urn:microsoft.com/office/officeart/2005/8/layout/list1"/>
    <dgm:cxn modelId="{FDBD71AE-D931-4CC3-89F8-EB5FF5E44506}" type="presParOf" srcId="{3565ABB0-2DA8-41C1-92B0-26C530CCE579}" destId="{78175555-42B3-4CA5-A2E8-67FD40A0680C}" srcOrd="5" destOrd="0" presId="urn:microsoft.com/office/officeart/2005/8/layout/list1"/>
    <dgm:cxn modelId="{D9C4C349-C457-4EA8-8ED3-900FE109E750}" type="presParOf" srcId="{3565ABB0-2DA8-41C1-92B0-26C530CCE579}" destId="{153C489D-7C87-480D-8050-7377AC1B4CC9}" srcOrd="6" destOrd="0" presId="urn:microsoft.com/office/officeart/2005/8/layout/list1"/>
    <dgm:cxn modelId="{4F9768DC-A3B4-4EE9-B178-C03A7C51E1D0}" type="presParOf" srcId="{3565ABB0-2DA8-41C1-92B0-26C530CCE579}" destId="{EAC8C1C2-8661-4B7D-AC76-3FF25F83DE7B}" srcOrd="7" destOrd="0" presId="urn:microsoft.com/office/officeart/2005/8/layout/list1"/>
    <dgm:cxn modelId="{A7469D77-0940-4DDE-A5A3-AE38734BF1C9}" type="presParOf" srcId="{3565ABB0-2DA8-41C1-92B0-26C530CCE579}" destId="{F1D3EADB-3C1C-4C2A-B7C5-E7991E042F88}" srcOrd="8" destOrd="0" presId="urn:microsoft.com/office/officeart/2005/8/layout/list1"/>
    <dgm:cxn modelId="{7F3C2BD0-83FA-4939-9703-969E48FAAEAA}" type="presParOf" srcId="{F1D3EADB-3C1C-4C2A-B7C5-E7991E042F88}" destId="{932F1168-4D12-4740-8AE0-012E7363E596}" srcOrd="0" destOrd="0" presId="urn:microsoft.com/office/officeart/2005/8/layout/list1"/>
    <dgm:cxn modelId="{E369443B-C7A4-46DD-A7E8-F7B2BCC4B727}" type="presParOf" srcId="{F1D3EADB-3C1C-4C2A-B7C5-E7991E042F88}" destId="{AF835D88-BF5F-4C3B-994A-9B68B2854F2D}" srcOrd="1" destOrd="0" presId="urn:microsoft.com/office/officeart/2005/8/layout/list1"/>
    <dgm:cxn modelId="{D31669FA-2B39-42B6-B374-1489E575F416}" type="presParOf" srcId="{3565ABB0-2DA8-41C1-92B0-26C530CCE579}" destId="{27583A4E-109E-405C-B28E-28C24D519F0D}" srcOrd="9" destOrd="0" presId="urn:microsoft.com/office/officeart/2005/8/layout/list1"/>
    <dgm:cxn modelId="{A1658756-0FA7-4785-BE40-87CFE0DDFB68}" type="presParOf" srcId="{3565ABB0-2DA8-41C1-92B0-26C530CCE579}" destId="{679857BE-31CE-4593-8A1D-2E1354E9B061}" srcOrd="10" destOrd="0" presId="urn:microsoft.com/office/officeart/2005/8/layout/list1"/>
    <dgm:cxn modelId="{912CADF0-3A61-4F8A-9F5F-16E8B2E96589}" type="presParOf" srcId="{3565ABB0-2DA8-41C1-92B0-26C530CCE579}" destId="{83D551C6-1F32-4CB7-9168-D3340E955232}" srcOrd="11" destOrd="0" presId="urn:microsoft.com/office/officeart/2005/8/layout/list1"/>
    <dgm:cxn modelId="{91D50EAC-05E6-4622-A48E-796DC1913DDC}" type="presParOf" srcId="{3565ABB0-2DA8-41C1-92B0-26C530CCE579}" destId="{02EBD77D-257A-4F08-98AE-374CE66D411C}" srcOrd="12" destOrd="0" presId="urn:microsoft.com/office/officeart/2005/8/layout/list1"/>
    <dgm:cxn modelId="{5723DC14-3694-4916-95E4-AB3E6056C413}" type="presParOf" srcId="{02EBD77D-257A-4F08-98AE-374CE66D411C}" destId="{422DFF1A-9D76-428A-B45E-AB155CDA28E2}" srcOrd="0" destOrd="0" presId="urn:microsoft.com/office/officeart/2005/8/layout/list1"/>
    <dgm:cxn modelId="{1754D496-36A6-4C00-BDF0-E250B41C14E1}" type="presParOf" srcId="{02EBD77D-257A-4F08-98AE-374CE66D411C}" destId="{7BEB93A5-1858-4F73-ABE8-99E0F729A15C}" srcOrd="1" destOrd="0" presId="urn:microsoft.com/office/officeart/2005/8/layout/list1"/>
    <dgm:cxn modelId="{58838E9C-C367-481B-935E-7E0973922B4E}" type="presParOf" srcId="{3565ABB0-2DA8-41C1-92B0-26C530CCE579}" destId="{9F5BEB4C-1638-4979-AC3D-62871063D0D8}" srcOrd="13" destOrd="0" presId="urn:microsoft.com/office/officeart/2005/8/layout/list1"/>
    <dgm:cxn modelId="{F69EEF0A-EF9D-4EB2-B307-62FB183FDBEA}" type="presParOf" srcId="{3565ABB0-2DA8-41C1-92B0-26C530CCE579}" destId="{1C742CC5-EE43-412B-826A-3F8D5DDD1E37}" srcOrd="14" destOrd="0" presId="urn:microsoft.com/office/officeart/2005/8/layout/list1"/>
    <dgm:cxn modelId="{EC74D296-514E-4FA0-94D5-070F72AD9059}" type="presParOf" srcId="{3565ABB0-2DA8-41C1-92B0-26C530CCE579}" destId="{D22DC919-DFD3-4309-A800-8516132A9229}" srcOrd="15" destOrd="0" presId="urn:microsoft.com/office/officeart/2005/8/layout/list1"/>
    <dgm:cxn modelId="{4939E67F-75E9-4D40-A7DF-278052E0CA6D}" type="presParOf" srcId="{3565ABB0-2DA8-41C1-92B0-26C530CCE579}" destId="{73713C50-5A6E-419B-9B67-ABB325A352A5}" srcOrd="16" destOrd="0" presId="urn:microsoft.com/office/officeart/2005/8/layout/list1"/>
    <dgm:cxn modelId="{F6803700-E990-407E-A684-2C480C6DE707}" type="presParOf" srcId="{73713C50-5A6E-419B-9B67-ABB325A352A5}" destId="{368E493D-E4B0-4AF1-924C-DCCFB01D21F5}" srcOrd="0" destOrd="0" presId="urn:microsoft.com/office/officeart/2005/8/layout/list1"/>
    <dgm:cxn modelId="{648F221E-ECDE-43C8-8DBF-B3EC65DF544F}" type="presParOf" srcId="{73713C50-5A6E-419B-9B67-ABB325A352A5}" destId="{43FCAB15-9E6A-4ED5-84A3-8CD00337082B}" srcOrd="1" destOrd="0" presId="urn:microsoft.com/office/officeart/2005/8/layout/list1"/>
    <dgm:cxn modelId="{FE2EA614-4E11-4DC2-96B6-8A73D59B4DE8}" type="presParOf" srcId="{3565ABB0-2DA8-41C1-92B0-26C530CCE579}" destId="{D2AE0C73-10C3-4ABD-9767-4466AEE2920E}" srcOrd="17" destOrd="0" presId="urn:microsoft.com/office/officeart/2005/8/layout/list1"/>
    <dgm:cxn modelId="{1BA21F8E-768F-43FB-965B-6731734AAC05}" type="presParOf" srcId="{3565ABB0-2DA8-41C1-92B0-26C530CCE579}" destId="{FB9CE099-0F79-444F-A7AB-687BD000AF0F}"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1B5FB0-E0A4-4D47-A768-CB83D736FB45}" type="doc">
      <dgm:prSet loTypeId="urn:microsoft.com/office/officeart/2018/2/layout/IconLabelList" loCatId="icon" qsTypeId="urn:microsoft.com/office/officeart/2005/8/quickstyle/simple1#4" qsCatId="simple" csTypeId="urn:microsoft.com/office/officeart/2005/8/colors/accent1_2#2" csCatId="accent1" phldr="1"/>
      <dgm:spPr/>
      <dgm:t>
        <a:bodyPr/>
        <a:lstStyle/>
        <a:p>
          <a:endParaRPr lang="en-US"/>
        </a:p>
      </dgm:t>
    </dgm:pt>
    <dgm:pt modelId="{46CFC5B6-7FB5-44D8-B84E-6C58727597A1}">
      <dgm:prSet custT="1"/>
      <dgm:spPr/>
      <dgm:t>
        <a:bodyPr/>
        <a:lstStyle/>
        <a:p>
          <a:pPr>
            <a:lnSpc>
              <a:spcPct val="100000"/>
            </a:lnSpc>
          </a:pPr>
          <a:r>
            <a:rPr lang="tr-TR" sz="1800" b="1" dirty="0"/>
            <a:t>READING (OKUMA)         30 p</a:t>
          </a:r>
          <a:endParaRPr lang="en-US" sz="1800" dirty="0"/>
        </a:p>
      </dgm:t>
    </dgm:pt>
    <dgm:pt modelId="{50D250F8-0E2B-44A5-A71A-FDFB665658D7}" type="parTrans" cxnId="{3C3AC6E5-06B2-402B-8850-6C8F828F2A0A}">
      <dgm:prSet/>
      <dgm:spPr/>
      <dgm:t>
        <a:bodyPr/>
        <a:lstStyle/>
        <a:p>
          <a:endParaRPr lang="en-US"/>
        </a:p>
      </dgm:t>
    </dgm:pt>
    <dgm:pt modelId="{273E7EC0-6BF7-41A6-8F94-D69EDE3CF058}" type="sibTrans" cxnId="{3C3AC6E5-06B2-402B-8850-6C8F828F2A0A}">
      <dgm:prSet/>
      <dgm:spPr/>
      <dgm:t>
        <a:bodyPr/>
        <a:lstStyle/>
        <a:p>
          <a:endParaRPr lang="en-US"/>
        </a:p>
      </dgm:t>
    </dgm:pt>
    <dgm:pt modelId="{8D9632FB-4B1E-4024-9C27-3F18B5F5C7C6}">
      <dgm:prSet custT="1"/>
      <dgm:spPr/>
      <dgm: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WHILE LISTENING (DİNLERKEN CEVAPLAMA) 10 p</a:t>
          </a:r>
          <a:endParaRPr lang="en-US" sz="1800" b="1" kern="1200" dirty="0">
            <a:solidFill>
              <a:prstClr val="black">
                <a:hueOff val="0"/>
                <a:satOff val="0"/>
                <a:lumOff val="0"/>
                <a:alphaOff val="0"/>
              </a:prstClr>
            </a:solidFill>
            <a:latin typeface="Franklin Gothic Book" panose="020B0503020102020204"/>
            <a:ea typeface="+mn-ea"/>
            <a:cs typeface="+mn-cs"/>
          </a:endParaRPr>
        </a:p>
      </dgm:t>
    </dgm:pt>
    <dgm:pt modelId="{5F0F5EE3-A718-42CB-B2D8-1F5BF8171EBA}" type="parTrans" cxnId="{4D7D79AA-AFE5-4937-A2B6-61347C278AE3}">
      <dgm:prSet/>
      <dgm:spPr/>
      <dgm:t>
        <a:bodyPr/>
        <a:lstStyle/>
        <a:p>
          <a:endParaRPr lang="en-US"/>
        </a:p>
      </dgm:t>
    </dgm:pt>
    <dgm:pt modelId="{13DDF969-F847-46DF-A843-35108279AAAE}" type="sibTrans" cxnId="{4D7D79AA-AFE5-4937-A2B6-61347C278AE3}">
      <dgm:prSet/>
      <dgm:spPr/>
      <dgm:t>
        <a:bodyPr/>
        <a:lstStyle/>
        <a:p>
          <a:endParaRPr lang="en-US"/>
        </a:p>
      </dgm:t>
    </dgm:pt>
    <dgm:pt modelId="{8DD92B5D-0B8D-46EC-B4FD-0728CA702182}">
      <dgm:prSet custT="1"/>
      <dgm:spPr/>
      <dgm: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NOTE TAKING (NOT ALARAK CEVAPLAMA) 15 p</a:t>
          </a:r>
          <a:endParaRPr lang="en-US" sz="1800" b="1" kern="1200" dirty="0">
            <a:solidFill>
              <a:prstClr val="black">
                <a:hueOff val="0"/>
                <a:satOff val="0"/>
                <a:lumOff val="0"/>
                <a:alphaOff val="0"/>
              </a:prstClr>
            </a:solidFill>
            <a:latin typeface="Franklin Gothic Book" panose="020B0503020102020204"/>
            <a:ea typeface="+mn-ea"/>
            <a:cs typeface="+mn-cs"/>
          </a:endParaRPr>
        </a:p>
      </dgm:t>
    </dgm:pt>
    <dgm:pt modelId="{62005D42-B3A8-46A8-8D03-930EE57EABEE}" type="parTrans" cxnId="{16B91DEE-F743-458F-8152-B50BEED4DB02}">
      <dgm:prSet/>
      <dgm:spPr/>
      <dgm:t>
        <a:bodyPr/>
        <a:lstStyle/>
        <a:p>
          <a:endParaRPr lang="en-US"/>
        </a:p>
      </dgm:t>
    </dgm:pt>
    <dgm:pt modelId="{244DD0AC-92BB-48B1-B43A-5338D530E95D}" type="sibTrans" cxnId="{16B91DEE-F743-458F-8152-B50BEED4DB02}">
      <dgm:prSet/>
      <dgm:spPr/>
      <dgm:t>
        <a:bodyPr/>
        <a:lstStyle/>
        <a:p>
          <a:endParaRPr lang="en-US"/>
        </a:p>
      </dgm:t>
    </dgm:pt>
    <dgm:pt modelId="{3AE197CD-9244-45A4-B24B-1A46EC99E401}">
      <dgm:prSet custT="1"/>
      <dgm:spPr/>
      <dgm: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SPEAKING (KONUŞMA) </a:t>
          </a:r>
        </a:p>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10 p</a:t>
          </a:r>
          <a:endParaRPr lang="en-US" sz="1800" b="1" kern="1200" dirty="0">
            <a:solidFill>
              <a:prstClr val="black">
                <a:hueOff val="0"/>
                <a:satOff val="0"/>
                <a:lumOff val="0"/>
                <a:alphaOff val="0"/>
              </a:prstClr>
            </a:solidFill>
            <a:latin typeface="Franklin Gothic Book" panose="020B0503020102020204"/>
            <a:ea typeface="+mn-ea"/>
            <a:cs typeface="+mn-cs"/>
          </a:endParaRPr>
        </a:p>
      </dgm:t>
    </dgm:pt>
    <dgm:pt modelId="{FE9DE740-8ADF-4A45-B926-B7A0AA219DC1}" type="parTrans" cxnId="{9B5C90A3-18B8-4129-835A-7CC626E398BC}">
      <dgm:prSet/>
      <dgm:spPr/>
      <dgm:t>
        <a:bodyPr/>
        <a:lstStyle/>
        <a:p>
          <a:endParaRPr lang="en-US"/>
        </a:p>
      </dgm:t>
    </dgm:pt>
    <dgm:pt modelId="{6C355AEC-E20A-47B3-9CE3-E2DB050C84BF}" type="sibTrans" cxnId="{9B5C90A3-18B8-4129-835A-7CC626E398BC}">
      <dgm:prSet/>
      <dgm:spPr/>
      <dgm:t>
        <a:bodyPr/>
        <a:lstStyle/>
        <a:p>
          <a:endParaRPr lang="en-US"/>
        </a:p>
      </dgm:t>
    </dgm:pt>
    <dgm:pt modelId="{45ED6A59-9F0A-47F7-A895-D8025E7BCB7A}">
      <dgm:prSet custT="1"/>
      <dgm:spPr/>
      <dgm: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WRITING (YAZMA)	</a:t>
          </a:r>
        </a:p>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 35 p</a:t>
          </a:r>
          <a:endParaRPr lang="en-US" sz="1800" b="1" kern="1200" dirty="0">
            <a:solidFill>
              <a:prstClr val="black">
                <a:hueOff val="0"/>
                <a:satOff val="0"/>
                <a:lumOff val="0"/>
                <a:alphaOff val="0"/>
              </a:prstClr>
            </a:solidFill>
            <a:latin typeface="Franklin Gothic Book" panose="020B0503020102020204"/>
            <a:ea typeface="+mn-ea"/>
            <a:cs typeface="+mn-cs"/>
          </a:endParaRPr>
        </a:p>
      </dgm:t>
    </dgm:pt>
    <dgm:pt modelId="{9AD8F4ED-8675-47BD-AAF3-480FD64F8FA0}" type="parTrans" cxnId="{B229A1A7-AA93-4891-B360-3C1968FBB280}">
      <dgm:prSet/>
      <dgm:spPr/>
      <dgm:t>
        <a:bodyPr/>
        <a:lstStyle/>
        <a:p>
          <a:endParaRPr lang="en-US"/>
        </a:p>
      </dgm:t>
    </dgm:pt>
    <dgm:pt modelId="{78C04C19-F3EA-4581-A9EB-078BE6D4BD79}" type="sibTrans" cxnId="{B229A1A7-AA93-4891-B360-3C1968FBB280}">
      <dgm:prSet/>
      <dgm:spPr/>
      <dgm:t>
        <a:bodyPr/>
        <a:lstStyle/>
        <a:p>
          <a:endParaRPr lang="en-US"/>
        </a:p>
      </dgm:t>
    </dgm:pt>
    <dgm:pt modelId="{01E68B98-3DFB-4CF2-AC16-1F57597244F7}">
      <dgm:prSet/>
      <dgm:spPr/>
      <dgm:t>
        <a:bodyPr/>
        <a:lstStyle/>
        <a:p>
          <a:pPr>
            <a:lnSpc>
              <a:spcPct val="100000"/>
            </a:lnSpc>
          </a:pPr>
          <a:r>
            <a:rPr lang="tr-TR" b="1" dirty="0"/>
            <a:t>YETERLİK SINAVININ %40’I VE SÖMESTR ORTALAMASININ %60’I ALINARAK GEÇME NOTU HESAPLANIR; 60 VE ÜZERİ NOT ALANLAR BAŞARILI SAYILIR.</a:t>
          </a:r>
          <a:endParaRPr lang="en-US" dirty="0"/>
        </a:p>
      </dgm:t>
    </dgm:pt>
    <dgm:pt modelId="{63FDCC0F-1C94-41D1-8C6F-503F0BD587F8}" type="parTrans" cxnId="{A07AE023-A759-4A6F-BFCF-1FD112E1C63E}">
      <dgm:prSet/>
      <dgm:spPr/>
      <dgm:t>
        <a:bodyPr/>
        <a:lstStyle/>
        <a:p>
          <a:endParaRPr lang="en-US"/>
        </a:p>
      </dgm:t>
    </dgm:pt>
    <dgm:pt modelId="{A3EDDC95-C350-431A-BA90-FA84B4569E2A}" type="sibTrans" cxnId="{A07AE023-A759-4A6F-BFCF-1FD112E1C63E}">
      <dgm:prSet/>
      <dgm:spPr/>
      <dgm:t>
        <a:bodyPr/>
        <a:lstStyle/>
        <a:p>
          <a:endParaRPr lang="en-US"/>
        </a:p>
      </dgm:t>
    </dgm:pt>
    <dgm:pt modelId="{31D9A58A-6023-41C8-A29E-6B95DA86CE9E}" type="pres">
      <dgm:prSet presAssocID="{581B5FB0-E0A4-4D47-A768-CB83D736FB45}" presName="root" presStyleCnt="0">
        <dgm:presLayoutVars>
          <dgm:dir/>
          <dgm:resizeHandles val="exact"/>
        </dgm:presLayoutVars>
      </dgm:prSet>
      <dgm:spPr/>
    </dgm:pt>
    <dgm:pt modelId="{8B837319-D2C1-4346-80E0-F5D6CA3A8B28}" type="pres">
      <dgm:prSet presAssocID="{46CFC5B6-7FB5-44D8-B84E-6C58727597A1}" presName="compNode" presStyleCnt="0"/>
      <dgm:spPr/>
    </dgm:pt>
    <dgm:pt modelId="{E60285E6-0814-4E95-88D6-21E0917D5E31}" type="pres">
      <dgm:prSet presAssocID="{46CFC5B6-7FB5-44D8-B84E-6C58727597A1}" presName="iconRect" presStyleLbl="node1" presStyleIdx="0"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Open Book"/>
        </a:ext>
      </dgm:extLst>
    </dgm:pt>
    <dgm:pt modelId="{2AAC570D-5018-4FD2-BEA9-CBA4786EE50B}" type="pres">
      <dgm:prSet presAssocID="{46CFC5B6-7FB5-44D8-B84E-6C58727597A1}" presName="spaceRect" presStyleCnt="0"/>
      <dgm:spPr/>
    </dgm:pt>
    <dgm:pt modelId="{FAFD4F42-DD49-4425-A6B6-00EA3A6B1AEF}" type="pres">
      <dgm:prSet presAssocID="{46CFC5B6-7FB5-44D8-B84E-6C58727597A1}" presName="textRect" presStyleLbl="revTx" presStyleIdx="0" presStyleCnt="6">
        <dgm:presLayoutVars>
          <dgm:chMax val="1"/>
          <dgm:chPref val="1"/>
        </dgm:presLayoutVars>
      </dgm:prSet>
      <dgm:spPr/>
    </dgm:pt>
    <dgm:pt modelId="{F1D6DEB8-D8DB-4311-83AC-E3BBDDB925A1}" type="pres">
      <dgm:prSet presAssocID="{273E7EC0-6BF7-41A6-8F94-D69EDE3CF058}" presName="sibTrans" presStyleCnt="0"/>
      <dgm:spPr/>
    </dgm:pt>
    <dgm:pt modelId="{C002B503-5B40-464F-9856-8F264DE51006}" type="pres">
      <dgm:prSet presAssocID="{8D9632FB-4B1E-4024-9C27-3F18B5F5C7C6}" presName="compNode" presStyleCnt="0"/>
      <dgm:spPr/>
    </dgm:pt>
    <dgm:pt modelId="{A470ECA6-4682-4876-976D-9F20ED8571B5}" type="pres">
      <dgm:prSet presAssocID="{8D9632FB-4B1E-4024-9C27-3F18B5F5C7C6}"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ulak içi kulaklık düz dolguyla"/>
        </a:ext>
      </dgm:extLst>
    </dgm:pt>
    <dgm:pt modelId="{2B876A31-390F-4FB6-868C-80849EA1683F}" type="pres">
      <dgm:prSet presAssocID="{8D9632FB-4B1E-4024-9C27-3F18B5F5C7C6}" presName="spaceRect" presStyleCnt="0"/>
      <dgm:spPr/>
    </dgm:pt>
    <dgm:pt modelId="{6AF5B854-6DD8-4E80-B668-D115008797B4}" type="pres">
      <dgm:prSet presAssocID="{8D9632FB-4B1E-4024-9C27-3F18B5F5C7C6}" presName="textRect" presStyleLbl="revTx" presStyleIdx="1" presStyleCnt="6">
        <dgm:presLayoutVars>
          <dgm:chMax val="1"/>
          <dgm:chPref val="1"/>
        </dgm:presLayoutVars>
      </dgm:prSet>
      <dgm:spPr/>
    </dgm:pt>
    <dgm:pt modelId="{A5C483D0-A667-4217-9568-6346945FF6D1}" type="pres">
      <dgm:prSet presAssocID="{13DDF969-F847-46DF-A843-35108279AAAE}" presName="sibTrans" presStyleCnt="0"/>
      <dgm:spPr/>
    </dgm:pt>
    <dgm:pt modelId="{C3CFD725-73F3-4285-91EA-DC625C27A4F4}" type="pres">
      <dgm:prSet presAssocID="{8DD92B5D-0B8D-46EC-B4FD-0728CA702182}" presName="compNode" presStyleCnt="0"/>
      <dgm:spPr/>
    </dgm:pt>
    <dgm:pt modelId="{EF477BD8-2F23-4230-8171-E38241C6EEBD}" type="pres">
      <dgm:prSet presAssocID="{8DD92B5D-0B8D-46EC-B4FD-0728CA702182}"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Pano düz dolguyla"/>
        </a:ext>
      </dgm:extLst>
    </dgm:pt>
    <dgm:pt modelId="{880514AD-4AA4-4DDF-AFB4-031477A579B0}" type="pres">
      <dgm:prSet presAssocID="{8DD92B5D-0B8D-46EC-B4FD-0728CA702182}" presName="spaceRect" presStyleCnt="0"/>
      <dgm:spPr/>
    </dgm:pt>
    <dgm:pt modelId="{403FF030-022A-40DB-AA74-9FCB5407D9CF}" type="pres">
      <dgm:prSet presAssocID="{8DD92B5D-0B8D-46EC-B4FD-0728CA702182}" presName="textRect" presStyleLbl="revTx" presStyleIdx="2" presStyleCnt="6">
        <dgm:presLayoutVars>
          <dgm:chMax val="1"/>
          <dgm:chPref val="1"/>
        </dgm:presLayoutVars>
      </dgm:prSet>
      <dgm:spPr/>
    </dgm:pt>
    <dgm:pt modelId="{54276FA9-87FF-4132-BA65-9C088D8A8834}" type="pres">
      <dgm:prSet presAssocID="{244DD0AC-92BB-48B1-B43A-5338D530E95D}" presName="sibTrans" presStyleCnt="0"/>
      <dgm:spPr/>
    </dgm:pt>
    <dgm:pt modelId="{39B8DFB3-7F31-43DB-A0DD-F13B10FD715F}" type="pres">
      <dgm:prSet presAssocID="{3AE197CD-9244-45A4-B24B-1A46EC99E401}" presName="compNode" presStyleCnt="0"/>
      <dgm:spPr/>
    </dgm:pt>
    <dgm:pt modelId="{8D2DED81-5575-4415-83F1-D69E1D5AB295}" type="pres">
      <dgm:prSet presAssocID="{3AE197CD-9244-45A4-B24B-1A46EC99E401}" presName="iconRect" presStyleLbl="node1" presStyleIdx="3"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Konuşma"/>
        </a:ext>
      </dgm:extLst>
    </dgm:pt>
    <dgm:pt modelId="{17170969-79B8-40DC-8026-82F92A35E637}" type="pres">
      <dgm:prSet presAssocID="{3AE197CD-9244-45A4-B24B-1A46EC99E401}" presName="spaceRect" presStyleCnt="0"/>
      <dgm:spPr/>
    </dgm:pt>
    <dgm:pt modelId="{E1213E79-A3B3-43D8-89DB-BA036802E583}" type="pres">
      <dgm:prSet presAssocID="{3AE197CD-9244-45A4-B24B-1A46EC99E401}" presName="textRect" presStyleLbl="revTx" presStyleIdx="3" presStyleCnt="6">
        <dgm:presLayoutVars>
          <dgm:chMax val="1"/>
          <dgm:chPref val="1"/>
        </dgm:presLayoutVars>
      </dgm:prSet>
      <dgm:spPr/>
    </dgm:pt>
    <dgm:pt modelId="{E0336386-C218-4492-98E4-0C92A0E4EA22}" type="pres">
      <dgm:prSet presAssocID="{6C355AEC-E20A-47B3-9CE3-E2DB050C84BF}" presName="sibTrans" presStyleCnt="0"/>
      <dgm:spPr/>
    </dgm:pt>
    <dgm:pt modelId="{8DEAE45E-B638-4488-AACF-72D85A85CA2E}" type="pres">
      <dgm:prSet presAssocID="{45ED6A59-9F0A-47F7-A895-D8025E7BCB7A}" presName="compNode" presStyleCnt="0"/>
      <dgm:spPr/>
    </dgm:pt>
    <dgm:pt modelId="{1F94A2DB-5E1B-47D3-9D05-BE46714D415F}" type="pres">
      <dgm:prSet presAssocID="{45ED6A59-9F0A-47F7-A895-D8025E7BCB7A}"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Kurşun kalem"/>
        </a:ext>
      </dgm:extLst>
    </dgm:pt>
    <dgm:pt modelId="{B67B6431-A287-4DF0-8312-6C8A15F25D1D}" type="pres">
      <dgm:prSet presAssocID="{45ED6A59-9F0A-47F7-A895-D8025E7BCB7A}" presName="spaceRect" presStyleCnt="0"/>
      <dgm:spPr/>
    </dgm:pt>
    <dgm:pt modelId="{F2095BF1-D738-435F-9F65-8612F9372AD1}" type="pres">
      <dgm:prSet presAssocID="{45ED6A59-9F0A-47F7-A895-D8025E7BCB7A}" presName="textRect" presStyleLbl="revTx" presStyleIdx="4" presStyleCnt="6">
        <dgm:presLayoutVars>
          <dgm:chMax val="1"/>
          <dgm:chPref val="1"/>
        </dgm:presLayoutVars>
      </dgm:prSet>
      <dgm:spPr/>
    </dgm:pt>
    <dgm:pt modelId="{858FB192-BEBD-4DAE-98B0-E328992813F1}" type="pres">
      <dgm:prSet presAssocID="{78C04C19-F3EA-4581-A9EB-078BE6D4BD79}" presName="sibTrans" presStyleCnt="0"/>
      <dgm:spPr/>
    </dgm:pt>
    <dgm:pt modelId="{6C6CD9DC-25D2-493B-9A9E-E793EB54F608}" type="pres">
      <dgm:prSet presAssocID="{01E68B98-3DFB-4CF2-AC16-1F57597244F7}" presName="compNode" presStyleCnt="0"/>
      <dgm:spPr/>
    </dgm:pt>
    <dgm:pt modelId="{F193DFCC-2B86-4F3F-B9BF-D562E3A40176}" type="pres">
      <dgm:prSet presAssocID="{01E68B98-3DFB-4CF2-AC16-1F57597244F7}" presName="iconRect" presStyleLbl="node1" presStyleIdx="5" presStyleCnt="6"/>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ot Air Balloon"/>
        </a:ext>
      </dgm:extLst>
    </dgm:pt>
    <dgm:pt modelId="{6F90D48B-37BE-474E-B5A7-DBA8CE52208D}" type="pres">
      <dgm:prSet presAssocID="{01E68B98-3DFB-4CF2-AC16-1F57597244F7}" presName="spaceRect" presStyleCnt="0"/>
      <dgm:spPr/>
    </dgm:pt>
    <dgm:pt modelId="{0FAAD2D1-FA15-4844-9F66-34CE2A1F0F50}" type="pres">
      <dgm:prSet presAssocID="{01E68B98-3DFB-4CF2-AC16-1F57597244F7}" presName="textRect" presStyleLbl="revTx" presStyleIdx="5" presStyleCnt="6" custScaleX="571274" custLinFactNeighborX="-40083" custLinFactNeighborY="1163">
        <dgm:presLayoutVars>
          <dgm:chMax val="1"/>
          <dgm:chPref val="1"/>
        </dgm:presLayoutVars>
      </dgm:prSet>
      <dgm:spPr/>
    </dgm:pt>
  </dgm:ptLst>
  <dgm:cxnLst>
    <dgm:cxn modelId="{14040D0B-4272-45DC-AC74-9C4833D64EF0}" type="presOf" srcId="{46CFC5B6-7FB5-44D8-B84E-6C58727597A1}" destId="{FAFD4F42-DD49-4425-A6B6-00EA3A6B1AEF}" srcOrd="0" destOrd="0" presId="urn:microsoft.com/office/officeart/2018/2/layout/IconLabelList"/>
    <dgm:cxn modelId="{67ADC311-88B2-4A01-8201-494EBDEED60A}" type="presOf" srcId="{45ED6A59-9F0A-47F7-A895-D8025E7BCB7A}" destId="{F2095BF1-D738-435F-9F65-8612F9372AD1}" srcOrd="0" destOrd="0" presId="urn:microsoft.com/office/officeart/2018/2/layout/IconLabelList"/>
    <dgm:cxn modelId="{A07AE023-A759-4A6F-BFCF-1FD112E1C63E}" srcId="{581B5FB0-E0A4-4D47-A768-CB83D736FB45}" destId="{01E68B98-3DFB-4CF2-AC16-1F57597244F7}" srcOrd="5" destOrd="0" parTransId="{63FDCC0F-1C94-41D1-8C6F-503F0BD587F8}" sibTransId="{A3EDDC95-C350-431A-BA90-FA84B4569E2A}"/>
    <dgm:cxn modelId="{7D96695D-C19C-4390-8B42-2E846952FBFE}" type="presOf" srcId="{581B5FB0-E0A4-4D47-A768-CB83D736FB45}" destId="{31D9A58A-6023-41C8-A29E-6B95DA86CE9E}" srcOrd="0" destOrd="0" presId="urn:microsoft.com/office/officeart/2018/2/layout/IconLabelList"/>
    <dgm:cxn modelId="{4B775598-F735-4B01-9943-4B3E4F24FCB6}" type="presOf" srcId="{8D9632FB-4B1E-4024-9C27-3F18B5F5C7C6}" destId="{6AF5B854-6DD8-4E80-B668-D115008797B4}" srcOrd="0" destOrd="0" presId="urn:microsoft.com/office/officeart/2018/2/layout/IconLabelList"/>
    <dgm:cxn modelId="{9B5C90A3-18B8-4129-835A-7CC626E398BC}" srcId="{581B5FB0-E0A4-4D47-A768-CB83D736FB45}" destId="{3AE197CD-9244-45A4-B24B-1A46EC99E401}" srcOrd="3" destOrd="0" parTransId="{FE9DE740-8ADF-4A45-B926-B7A0AA219DC1}" sibTransId="{6C355AEC-E20A-47B3-9CE3-E2DB050C84BF}"/>
    <dgm:cxn modelId="{B229A1A7-AA93-4891-B360-3C1968FBB280}" srcId="{581B5FB0-E0A4-4D47-A768-CB83D736FB45}" destId="{45ED6A59-9F0A-47F7-A895-D8025E7BCB7A}" srcOrd="4" destOrd="0" parTransId="{9AD8F4ED-8675-47BD-AAF3-480FD64F8FA0}" sibTransId="{78C04C19-F3EA-4581-A9EB-078BE6D4BD79}"/>
    <dgm:cxn modelId="{4D7D79AA-AFE5-4937-A2B6-61347C278AE3}" srcId="{581B5FB0-E0A4-4D47-A768-CB83D736FB45}" destId="{8D9632FB-4B1E-4024-9C27-3F18B5F5C7C6}" srcOrd="1" destOrd="0" parTransId="{5F0F5EE3-A718-42CB-B2D8-1F5BF8171EBA}" sibTransId="{13DDF969-F847-46DF-A843-35108279AAAE}"/>
    <dgm:cxn modelId="{B5C38ABD-4887-40B5-A835-4C1D3DC890EB}" type="presOf" srcId="{3AE197CD-9244-45A4-B24B-1A46EC99E401}" destId="{E1213E79-A3B3-43D8-89DB-BA036802E583}" srcOrd="0" destOrd="0" presId="urn:microsoft.com/office/officeart/2018/2/layout/IconLabelList"/>
    <dgm:cxn modelId="{ECC9CCC0-0F96-4204-86F0-8C961FEDDCCE}" type="presOf" srcId="{01E68B98-3DFB-4CF2-AC16-1F57597244F7}" destId="{0FAAD2D1-FA15-4844-9F66-34CE2A1F0F50}" srcOrd="0" destOrd="0" presId="urn:microsoft.com/office/officeart/2018/2/layout/IconLabelList"/>
    <dgm:cxn modelId="{942F9AD2-73C1-4B72-B703-D052AC2B6F27}" type="presOf" srcId="{8DD92B5D-0B8D-46EC-B4FD-0728CA702182}" destId="{403FF030-022A-40DB-AA74-9FCB5407D9CF}" srcOrd="0" destOrd="0" presId="urn:microsoft.com/office/officeart/2018/2/layout/IconLabelList"/>
    <dgm:cxn modelId="{3C3AC6E5-06B2-402B-8850-6C8F828F2A0A}" srcId="{581B5FB0-E0A4-4D47-A768-CB83D736FB45}" destId="{46CFC5B6-7FB5-44D8-B84E-6C58727597A1}" srcOrd="0" destOrd="0" parTransId="{50D250F8-0E2B-44A5-A71A-FDFB665658D7}" sibTransId="{273E7EC0-6BF7-41A6-8F94-D69EDE3CF058}"/>
    <dgm:cxn modelId="{16B91DEE-F743-458F-8152-B50BEED4DB02}" srcId="{581B5FB0-E0A4-4D47-A768-CB83D736FB45}" destId="{8DD92B5D-0B8D-46EC-B4FD-0728CA702182}" srcOrd="2" destOrd="0" parTransId="{62005D42-B3A8-46A8-8D03-930EE57EABEE}" sibTransId="{244DD0AC-92BB-48B1-B43A-5338D530E95D}"/>
    <dgm:cxn modelId="{ACF42912-1DC3-4BE8-9CE1-640F776A4510}" type="presParOf" srcId="{31D9A58A-6023-41C8-A29E-6B95DA86CE9E}" destId="{8B837319-D2C1-4346-80E0-F5D6CA3A8B28}" srcOrd="0" destOrd="0" presId="urn:microsoft.com/office/officeart/2018/2/layout/IconLabelList"/>
    <dgm:cxn modelId="{A61AC0F9-E839-421D-B848-99AE840E6B73}" type="presParOf" srcId="{8B837319-D2C1-4346-80E0-F5D6CA3A8B28}" destId="{E60285E6-0814-4E95-88D6-21E0917D5E31}" srcOrd="0" destOrd="0" presId="urn:microsoft.com/office/officeart/2018/2/layout/IconLabelList"/>
    <dgm:cxn modelId="{EFEEB821-F1BA-4506-9C17-CA233021E6B9}" type="presParOf" srcId="{8B837319-D2C1-4346-80E0-F5D6CA3A8B28}" destId="{2AAC570D-5018-4FD2-BEA9-CBA4786EE50B}" srcOrd="1" destOrd="0" presId="urn:microsoft.com/office/officeart/2018/2/layout/IconLabelList"/>
    <dgm:cxn modelId="{9C345068-0B3A-4DDD-8DBF-6D14AF616BED}" type="presParOf" srcId="{8B837319-D2C1-4346-80E0-F5D6CA3A8B28}" destId="{FAFD4F42-DD49-4425-A6B6-00EA3A6B1AEF}" srcOrd="2" destOrd="0" presId="urn:microsoft.com/office/officeart/2018/2/layout/IconLabelList"/>
    <dgm:cxn modelId="{9743525F-7A64-4864-B9A8-C14FC6D5DA59}" type="presParOf" srcId="{31D9A58A-6023-41C8-A29E-6B95DA86CE9E}" destId="{F1D6DEB8-D8DB-4311-83AC-E3BBDDB925A1}" srcOrd="1" destOrd="0" presId="urn:microsoft.com/office/officeart/2018/2/layout/IconLabelList"/>
    <dgm:cxn modelId="{306959F0-AE96-44D3-B48E-F0621B1A5D47}" type="presParOf" srcId="{31D9A58A-6023-41C8-A29E-6B95DA86CE9E}" destId="{C002B503-5B40-464F-9856-8F264DE51006}" srcOrd="2" destOrd="0" presId="urn:microsoft.com/office/officeart/2018/2/layout/IconLabelList"/>
    <dgm:cxn modelId="{C3C0B96D-E726-4CA1-9304-A66108BB5AE8}" type="presParOf" srcId="{C002B503-5B40-464F-9856-8F264DE51006}" destId="{A470ECA6-4682-4876-976D-9F20ED8571B5}" srcOrd="0" destOrd="0" presId="urn:microsoft.com/office/officeart/2018/2/layout/IconLabelList"/>
    <dgm:cxn modelId="{870F33E1-9552-4186-BD3F-356AF2B403B3}" type="presParOf" srcId="{C002B503-5B40-464F-9856-8F264DE51006}" destId="{2B876A31-390F-4FB6-868C-80849EA1683F}" srcOrd="1" destOrd="0" presId="urn:microsoft.com/office/officeart/2018/2/layout/IconLabelList"/>
    <dgm:cxn modelId="{EF102662-5EEF-4708-9DE3-C1A25353DBFC}" type="presParOf" srcId="{C002B503-5B40-464F-9856-8F264DE51006}" destId="{6AF5B854-6DD8-4E80-B668-D115008797B4}" srcOrd="2" destOrd="0" presId="urn:microsoft.com/office/officeart/2018/2/layout/IconLabelList"/>
    <dgm:cxn modelId="{866124B8-4B0B-49C0-B0A2-98C1BE286318}" type="presParOf" srcId="{31D9A58A-6023-41C8-A29E-6B95DA86CE9E}" destId="{A5C483D0-A667-4217-9568-6346945FF6D1}" srcOrd="3" destOrd="0" presId="urn:microsoft.com/office/officeart/2018/2/layout/IconLabelList"/>
    <dgm:cxn modelId="{A7F863AF-5E23-44F2-99B4-73A205495270}" type="presParOf" srcId="{31D9A58A-6023-41C8-A29E-6B95DA86CE9E}" destId="{C3CFD725-73F3-4285-91EA-DC625C27A4F4}" srcOrd="4" destOrd="0" presId="urn:microsoft.com/office/officeart/2018/2/layout/IconLabelList"/>
    <dgm:cxn modelId="{B7BE95DB-C5A8-4BA4-8264-979F37A3A4CE}" type="presParOf" srcId="{C3CFD725-73F3-4285-91EA-DC625C27A4F4}" destId="{EF477BD8-2F23-4230-8171-E38241C6EEBD}" srcOrd="0" destOrd="0" presId="urn:microsoft.com/office/officeart/2018/2/layout/IconLabelList"/>
    <dgm:cxn modelId="{386B3CCD-5564-4CD8-889E-378BAE428205}" type="presParOf" srcId="{C3CFD725-73F3-4285-91EA-DC625C27A4F4}" destId="{880514AD-4AA4-4DDF-AFB4-031477A579B0}" srcOrd="1" destOrd="0" presId="urn:microsoft.com/office/officeart/2018/2/layout/IconLabelList"/>
    <dgm:cxn modelId="{60D2CB21-C65F-4306-A41C-C6A273E5EC00}" type="presParOf" srcId="{C3CFD725-73F3-4285-91EA-DC625C27A4F4}" destId="{403FF030-022A-40DB-AA74-9FCB5407D9CF}" srcOrd="2" destOrd="0" presId="urn:microsoft.com/office/officeart/2018/2/layout/IconLabelList"/>
    <dgm:cxn modelId="{D367ED87-3E9D-46A9-B40D-D05110F9E47D}" type="presParOf" srcId="{31D9A58A-6023-41C8-A29E-6B95DA86CE9E}" destId="{54276FA9-87FF-4132-BA65-9C088D8A8834}" srcOrd="5" destOrd="0" presId="urn:microsoft.com/office/officeart/2018/2/layout/IconLabelList"/>
    <dgm:cxn modelId="{B7FB4C4B-6EB3-4004-84C3-0273C2D38197}" type="presParOf" srcId="{31D9A58A-6023-41C8-A29E-6B95DA86CE9E}" destId="{39B8DFB3-7F31-43DB-A0DD-F13B10FD715F}" srcOrd="6" destOrd="0" presId="urn:microsoft.com/office/officeart/2018/2/layout/IconLabelList"/>
    <dgm:cxn modelId="{AA8EE593-0EB0-4C7A-B40A-56BC8120AA99}" type="presParOf" srcId="{39B8DFB3-7F31-43DB-A0DD-F13B10FD715F}" destId="{8D2DED81-5575-4415-83F1-D69E1D5AB295}" srcOrd="0" destOrd="0" presId="urn:microsoft.com/office/officeart/2018/2/layout/IconLabelList"/>
    <dgm:cxn modelId="{2DCD4D62-5FEC-4A34-A040-4E61CF672B81}" type="presParOf" srcId="{39B8DFB3-7F31-43DB-A0DD-F13B10FD715F}" destId="{17170969-79B8-40DC-8026-82F92A35E637}" srcOrd="1" destOrd="0" presId="urn:microsoft.com/office/officeart/2018/2/layout/IconLabelList"/>
    <dgm:cxn modelId="{2AAC5A42-47A2-4761-97A7-30D4E95C8064}" type="presParOf" srcId="{39B8DFB3-7F31-43DB-A0DD-F13B10FD715F}" destId="{E1213E79-A3B3-43D8-89DB-BA036802E583}" srcOrd="2" destOrd="0" presId="urn:microsoft.com/office/officeart/2018/2/layout/IconLabelList"/>
    <dgm:cxn modelId="{FE6A379F-AADF-4294-B197-DF39A1690441}" type="presParOf" srcId="{31D9A58A-6023-41C8-A29E-6B95DA86CE9E}" destId="{E0336386-C218-4492-98E4-0C92A0E4EA22}" srcOrd="7" destOrd="0" presId="urn:microsoft.com/office/officeart/2018/2/layout/IconLabelList"/>
    <dgm:cxn modelId="{A2D07448-DAA2-4EC6-9478-CDA3ECCCF3C6}" type="presParOf" srcId="{31D9A58A-6023-41C8-A29E-6B95DA86CE9E}" destId="{8DEAE45E-B638-4488-AACF-72D85A85CA2E}" srcOrd="8" destOrd="0" presId="urn:microsoft.com/office/officeart/2018/2/layout/IconLabelList"/>
    <dgm:cxn modelId="{BFD46AE7-4C65-4E71-A523-7DB43F21AB58}" type="presParOf" srcId="{8DEAE45E-B638-4488-AACF-72D85A85CA2E}" destId="{1F94A2DB-5E1B-47D3-9D05-BE46714D415F}" srcOrd="0" destOrd="0" presId="urn:microsoft.com/office/officeart/2018/2/layout/IconLabelList"/>
    <dgm:cxn modelId="{C734DF29-EFB1-43CE-A62F-2B6786BF907D}" type="presParOf" srcId="{8DEAE45E-B638-4488-AACF-72D85A85CA2E}" destId="{B67B6431-A287-4DF0-8312-6C8A15F25D1D}" srcOrd="1" destOrd="0" presId="urn:microsoft.com/office/officeart/2018/2/layout/IconLabelList"/>
    <dgm:cxn modelId="{1F572FE2-E32E-4154-AA9D-19613CB72003}" type="presParOf" srcId="{8DEAE45E-B638-4488-AACF-72D85A85CA2E}" destId="{F2095BF1-D738-435F-9F65-8612F9372AD1}" srcOrd="2" destOrd="0" presId="urn:microsoft.com/office/officeart/2018/2/layout/IconLabelList"/>
    <dgm:cxn modelId="{AF0EC051-B55F-4510-A267-7AF2025C08ED}" type="presParOf" srcId="{31D9A58A-6023-41C8-A29E-6B95DA86CE9E}" destId="{858FB192-BEBD-4DAE-98B0-E328992813F1}" srcOrd="9" destOrd="0" presId="urn:microsoft.com/office/officeart/2018/2/layout/IconLabelList"/>
    <dgm:cxn modelId="{2246BB0C-AD2D-40CD-86C1-BBAA6AD9CA99}" type="presParOf" srcId="{31D9A58A-6023-41C8-A29E-6B95DA86CE9E}" destId="{6C6CD9DC-25D2-493B-9A9E-E793EB54F608}" srcOrd="10" destOrd="0" presId="urn:microsoft.com/office/officeart/2018/2/layout/IconLabelList"/>
    <dgm:cxn modelId="{6F24F950-0885-4BFC-8170-50782C3EA845}" type="presParOf" srcId="{6C6CD9DC-25D2-493B-9A9E-E793EB54F608}" destId="{F193DFCC-2B86-4F3F-B9BF-D562E3A40176}" srcOrd="0" destOrd="0" presId="urn:microsoft.com/office/officeart/2018/2/layout/IconLabelList"/>
    <dgm:cxn modelId="{D98C6EA5-0CED-4DBE-B315-19652B34AA3B}" type="presParOf" srcId="{6C6CD9DC-25D2-493B-9A9E-E793EB54F608}" destId="{6F90D48B-37BE-474E-B5A7-DBA8CE52208D}" srcOrd="1" destOrd="0" presId="urn:microsoft.com/office/officeart/2018/2/layout/IconLabelList"/>
    <dgm:cxn modelId="{EBEB5A2F-23D1-4227-994B-FB37A3587DB7}" type="presParOf" srcId="{6C6CD9DC-25D2-493B-9A9E-E793EB54F608}" destId="{0FAAD2D1-FA15-4844-9F66-34CE2A1F0F5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A42885-50D6-4F79-AECB-E3168B60EC60}" type="doc">
      <dgm:prSet loTypeId="urn:microsoft.com/office/officeart/2018/5/layout/IconLeafLabelList" loCatId="icon" qsTypeId="urn:microsoft.com/office/officeart/2005/8/quickstyle/simple1#5" qsCatId="simple" csTypeId="urn:microsoft.com/office/officeart/2018/5/colors/Iconchunking_coloredtext_accent0_3" csCatId="mainScheme" phldr="1"/>
      <dgm:spPr/>
      <dgm:t>
        <a:bodyPr/>
        <a:lstStyle/>
        <a:p>
          <a:endParaRPr lang="en-US"/>
        </a:p>
      </dgm:t>
    </dgm:pt>
    <dgm:pt modelId="{AEB8E40B-B5A9-4AF6-882E-E32B9F8DF645}">
      <dgm:prSet/>
      <dgm:spPr/>
      <dgm:t>
        <a:bodyPr/>
        <a:lstStyle/>
        <a:p>
          <a:pPr>
            <a:lnSpc>
              <a:spcPct val="100000"/>
            </a:lnSpc>
            <a:defRPr cap="all"/>
          </a:pPr>
          <a:r>
            <a:rPr lang="tr-TR"/>
            <a:t>Güz ve Bahar Yarıyılı ortalamaları 85 ve üzeri olan öğrenciler başarılı kabul edilir. </a:t>
          </a:r>
          <a:endParaRPr lang="en-US"/>
        </a:p>
      </dgm:t>
    </dgm:pt>
    <dgm:pt modelId="{8851D67F-83DA-4332-8CE9-7BE02D305448}" type="parTrans" cxnId="{A45016BF-343B-4AD8-BC45-387E2BEB608E}">
      <dgm:prSet/>
      <dgm:spPr/>
      <dgm:t>
        <a:bodyPr/>
        <a:lstStyle/>
        <a:p>
          <a:endParaRPr lang="en-US"/>
        </a:p>
      </dgm:t>
    </dgm:pt>
    <dgm:pt modelId="{7FDE16A0-E74F-4172-A026-3216EE6F6A6D}" type="sibTrans" cxnId="{A45016BF-343B-4AD8-BC45-387E2BEB608E}">
      <dgm:prSet/>
      <dgm:spPr/>
      <dgm:t>
        <a:bodyPr/>
        <a:lstStyle/>
        <a:p>
          <a:endParaRPr lang="en-US"/>
        </a:p>
      </dgm:t>
    </dgm:pt>
    <dgm:pt modelId="{BE80A0B3-BB62-4FD1-9049-CCBF6114BF10}">
      <dgm:prSet/>
      <dgm:spPr/>
      <dgm:t>
        <a:bodyPr/>
        <a:lstStyle/>
        <a:p>
          <a:pPr>
            <a:lnSpc>
              <a:spcPct val="100000"/>
            </a:lnSpc>
            <a:defRPr cap="all"/>
          </a:pPr>
          <a:r>
            <a:rPr lang="tr-TR"/>
            <a:t>Bu öğrenciler TUPEX’ten muaf tutularak fakülte bölümlerinde öğrenim görme hakkı kazanırlar. </a:t>
          </a:r>
          <a:endParaRPr lang="en-US"/>
        </a:p>
      </dgm:t>
    </dgm:pt>
    <dgm:pt modelId="{29128DF2-1B1A-4098-97FB-B7254B5820D8}" type="parTrans" cxnId="{3A46E4A9-967A-442D-9887-3520736375B0}">
      <dgm:prSet/>
      <dgm:spPr/>
      <dgm:t>
        <a:bodyPr/>
        <a:lstStyle/>
        <a:p>
          <a:endParaRPr lang="en-US"/>
        </a:p>
      </dgm:t>
    </dgm:pt>
    <dgm:pt modelId="{06D902A6-C16C-434E-BC76-97674E2C11DB}" type="sibTrans" cxnId="{3A46E4A9-967A-442D-9887-3520736375B0}">
      <dgm:prSet/>
      <dgm:spPr/>
      <dgm:t>
        <a:bodyPr/>
        <a:lstStyle/>
        <a:p>
          <a:endParaRPr lang="en-US"/>
        </a:p>
      </dgm:t>
    </dgm:pt>
    <dgm:pt modelId="{6359997B-A450-4EA9-896C-3BD59E76D978}" type="pres">
      <dgm:prSet presAssocID="{87A42885-50D6-4F79-AECB-E3168B60EC60}" presName="root" presStyleCnt="0">
        <dgm:presLayoutVars>
          <dgm:dir/>
          <dgm:resizeHandles val="exact"/>
        </dgm:presLayoutVars>
      </dgm:prSet>
      <dgm:spPr/>
    </dgm:pt>
    <dgm:pt modelId="{EED6F028-711B-40DD-BF86-B7DE31EFC458}" type="pres">
      <dgm:prSet presAssocID="{AEB8E40B-B5A9-4AF6-882E-E32B9F8DF645}" presName="compNode" presStyleCnt="0"/>
      <dgm:spPr/>
    </dgm:pt>
    <dgm:pt modelId="{94878888-AA3C-43B6-A24C-B339C09EFCA1}" type="pres">
      <dgm:prSet presAssocID="{AEB8E40B-B5A9-4AF6-882E-E32B9F8DF645}" presName="iconBgRect" presStyleLbl="bgShp" presStyleIdx="0" presStyleCnt="2"/>
      <dgm:spPr>
        <a:prstGeom prst="round2DiagRect">
          <a:avLst>
            <a:gd name="adj1" fmla="val 29727"/>
            <a:gd name="adj2" fmla="val 0"/>
          </a:avLst>
        </a:prstGeom>
      </dgm:spPr>
    </dgm:pt>
    <dgm:pt modelId="{F464241C-7609-43B6-ADD2-13DD4F2B69A2}" type="pres">
      <dgm:prSet presAssocID="{AEB8E40B-B5A9-4AF6-882E-E32B9F8DF64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Onay işareti"/>
        </a:ext>
      </dgm:extLst>
    </dgm:pt>
    <dgm:pt modelId="{524660A0-69F5-4CAC-A4A6-4D7D71D46784}" type="pres">
      <dgm:prSet presAssocID="{AEB8E40B-B5A9-4AF6-882E-E32B9F8DF645}" presName="spaceRect" presStyleCnt="0"/>
      <dgm:spPr/>
    </dgm:pt>
    <dgm:pt modelId="{3FE4DF90-5AFA-46D4-B50D-E96850524138}" type="pres">
      <dgm:prSet presAssocID="{AEB8E40B-B5A9-4AF6-882E-E32B9F8DF645}" presName="textRect" presStyleLbl="revTx" presStyleIdx="0" presStyleCnt="2">
        <dgm:presLayoutVars>
          <dgm:chMax val="1"/>
          <dgm:chPref val="1"/>
        </dgm:presLayoutVars>
      </dgm:prSet>
      <dgm:spPr/>
    </dgm:pt>
    <dgm:pt modelId="{170E3730-8EF8-4349-B4F6-52CAEB030531}" type="pres">
      <dgm:prSet presAssocID="{7FDE16A0-E74F-4172-A026-3216EE6F6A6D}" presName="sibTrans" presStyleCnt="0"/>
      <dgm:spPr/>
    </dgm:pt>
    <dgm:pt modelId="{76DF79C2-5246-41DB-B999-5C0D4EFAD4A1}" type="pres">
      <dgm:prSet presAssocID="{BE80A0B3-BB62-4FD1-9049-CCBF6114BF10}" presName="compNode" presStyleCnt="0"/>
      <dgm:spPr/>
    </dgm:pt>
    <dgm:pt modelId="{B151FD65-83FF-4570-B7AD-F4579C1A5ACC}" type="pres">
      <dgm:prSet presAssocID="{BE80A0B3-BB62-4FD1-9049-CCBF6114BF10}" presName="iconBgRect" presStyleLbl="bgShp" presStyleIdx="1" presStyleCnt="2"/>
      <dgm:spPr>
        <a:prstGeom prst="round2DiagRect">
          <a:avLst>
            <a:gd name="adj1" fmla="val 29727"/>
            <a:gd name="adj2" fmla="val 0"/>
          </a:avLst>
        </a:prstGeom>
      </dgm:spPr>
    </dgm:pt>
    <dgm:pt modelId="{73F8E770-05C3-460A-BAC9-96FD871A397D}" type="pres">
      <dgm:prSet presAssocID="{BE80A0B3-BB62-4FD1-9049-CCBF6114BF1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öz"/>
        </a:ext>
      </dgm:extLst>
    </dgm:pt>
    <dgm:pt modelId="{23AB3C90-4907-4232-9C48-785E3D6EC778}" type="pres">
      <dgm:prSet presAssocID="{BE80A0B3-BB62-4FD1-9049-CCBF6114BF10}" presName="spaceRect" presStyleCnt="0"/>
      <dgm:spPr/>
    </dgm:pt>
    <dgm:pt modelId="{E7442D8C-02EC-4E1F-9B96-686182328BAE}" type="pres">
      <dgm:prSet presAssocID="{BE80A0B3-BB62-4FD1-9049-CCBF6114BF10}" presName="textRect" presStyleLbl="revTx" presStyleIdx="1" presStyleCnt="2">
        <dgm:presLayoutVars>
          <dgm:chMax val="1"/>
          <dgm:chPref val="1"/>
        </dgm:presLayoutVars>
      </dgm:prSet>
      <dgm:spPr/>
    </dgm:pt>
  </dgm:ptLst>
  <dgm:cxnLst>
    <dgm:cxn modelId="{ACDA9240-239B-4460-BB3E-946C96F911E7}" type="presOf" srcId="{87A42885-50D6-4F79-AECB-E3168B60EC60}" destId="{6359997B-A450-4EA9-896C-3BD59E76D978}" srcOrd="0" destOrd="0" presId="urn:microsoft.com/office/officeart/2018/5/layout/IconLeafLabelList"/>
    <dgm:cxn modelId="{8DF67C4B-C54B-47AB-8599-6943AFFAE35E}" type="presOf" srcId="{AEB8E40B-B5A9-4AF6-882E-E32B9F8DF645}" destId="{3FE4DF90-5AFA-46D4-B50D-E96850524138}" srcOrd="0" destOrd="0" presId="urn:microsoft.com/office/officeart/2018/5/layout/IconLeafLabelList"/>
    <dgm:cxn modelId="{3C6B5353-D35D-4B6E-B7AC-6717B0721661}" type="presOf" srcId="{BE80A0B3-BB62-4FD1-9049-CCBF6114BF10}" destId="{E7442D8C-02EC-4E1F-9B96-686182328BAE}" srcOrd="0" destOrd="0" presId="urn:microsoft.com/office/officeart/2018/5/layout/IconLeafLabelList"/>
    <dgm:cxn modelId="{3A46E4A9-967A-442D-9887-3520736375B0}" srcId="{87A42885-50D6-4F79-AECB-E3168B60EC60}" destId="{BE80A0B3-BB62-4FD1-9049-CCBF6114BF10}" srcOrd="1" destOrd="0" parTransId="{29128DF2-1B1A-4098-97FB-B7254B5820D8}" sibTransId="{06D902A6-C16C-434E-BC76-97674E2C11DB}"/>
    <dgm:cxn modelId="{A45016BF-343B-4AD8-BC45-387E2BEB608E}" srcId="{87A42885-50D6-4F79-AECB-E3168B60EC60}" destId="{AEB8E40B-B5A9-4AF6-882E-E32B9F8DF645}" srcOrd="0" destOrd="0" parTransId="{8851D67F-83DA-4332-8CE9-7BE02D305448}" sibTransId="{7FDE16A0-E74F-4172-A026-3216EE6F6A6D}"/>
    <dgm:cxn modelId="{9D0CABE9-7889-4456-9F94-FAA0731B6DAC}" type="presParOf" srcId="{6359997B-A450-4EA9-896C-3BD59E76D978}" destId="{EED6F028-711B-40DD-BF86-B7DE31EFC458}" srcOrd="0" destOrd="0" presId="urn:microsoft.com/office/officeart/2018/5/layout/IconLeafLabelList"/>
    <dgm:cxn modelId="{1B9980AE-FBDF-419D-8F91-967FFDDABD56}" type="presParOf" srcId="{EED6F028-711B-40DD-BF86-B7DE31EFC458}" destId="{94878888-AA3C-43B6-A24C-B339C09EFCA1}" srcOrd="0" destOrd="0" presId="urn:microsoft.com/office/officeart/2018/5/layout/IconLeafLabelList"/>
    <dgm:cxn modelId="{B81A70A7-D94A-4852-9F42-5E9926838C97}" type="presParOf" srcId="{EED6F028-711B-40DD-BF86-B7DE31EFC458}" destId="{F464241C-7609-43B6-ADD2-13DD4F2B69A2}" srcOrd="1" destOrd="0" presId="urn:microsoft.com/office/officeart/2018/5/layout/IconLeafLabelList"/>
    <dgm:cxn modelId="{B9CDF6B6-A821-41F2-AD1C-AF4B1A22073E}" type="presParOf" srcId="{EED6F028-711B-40DD-BF86-B7DE31EFC458}" destId="{524660A0-69F5-4CAC-A4A6-4D7D71D46784}" srcOrd="2" destOrd="0" presId="urn:microsoft.com/office/officeart/2018/5/layout/IconLeafLabelList"/>
    <dgm:cxn modelId="{7D1BC952-61A3-4BE4-8698-5BDA7FF5206E}" type="presParOf" srcId="{EED6F028-711B-40DD-BF86-B7DE31EFC458}" destId="{3FE4DF90-5AFA-46D4-B50D-E96850524138}" srcOrd="3" destOrd="0" presId="urn:microsoft.com/office/officeart/2018/5/layout/IconLeafLabelList"/>
    <dgm:cxn modelId="{044795F1-46F6-4645-8797-049E6633EEB5}" type="presParOf" srcId="{6359997B-A450-4EA9-896C-3BD59E76D978}" destId="{170E3730-8EF8-4349-B4F6-52CAEB030531}" srcOrd="1" destOrd="0" presId="urn:microsoft.com/office/officeart/2018/5/layout/IconLeafLabelList"/>
    <dgm:cxn modelId="{E4DB3B6D-EEA0-4EC4-B879-CD66B61A2BF5}" type="presParOf" srcId="{6359997B-A450-4EA9-896C-3BD59E76D978}" destId="{76DF79C2-5246-41DB-B999-5C0D4EFAD4A1}" srcOrd="2" destOrd="0" presId="urn:microsoft.com/office/officeart/2018/5/layout/IconLeafLabelList"/>
    <dgm:cxn modelId="{0E4298C8-E542-4427-95CA-58B12704AAF8}" type="presParOf" srcId="{76DF79C2-5246-41DB-B999-5C0D4EFAD4A1}" destId="{B151FD65-83FF-4570-B7AD-F4579C1A5ACC}" srcOrd="0" destOrd="0" presId="urn:microsoft.com/office/officeart/2018/5/layout/IconLeafLabelList"/>
    <dgm:cxn modelId="{A40C7038-4A5C-4980-9E98-9658D7AEA92D}" type="presParOf" srcId="{76DF79C2-5246-41DB-B999-5C0D4EFAD4A1}" destId="{73F8E770-05C3-460A-BAC9-96FD871A397D}" srcOrd="1" destOrd="0" presId="urn:microsoft.com/office/officeart/2018/5/layout/IconLeafLabelList"/>
    <dgm:cxn modelId="{1100F25D-DE3F-4E50-A83A-1C40F1FA3774}" type="presParOf" srcId="{76DF79C2-5246-41DB-B999-5C0D4EFAD4A1}" destId="{23AB3C90-4907-4232-9C48-785E3D6EC778}" srcOrd="2" destOrd="0" presId="urn:microsoft.com/office/officeart/2018/5/layout/IconLeafLabelList"/>
    <dgm:cxn modelId="{79F48F2D-EE64-4E1C-A578-D7EA8693734C}" type="presParOf" srcId="{76DF79C2-5246-41DB-B999-5C0D4EFAD4A1}" destId="{E7442D8C-02EC-4E1F-9B96-686182328BAE}"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0A23E92-6BE9-4755-AF62-B42375EA9C4D}" type="doc">
      <dgm:prSet loTypeId="urn:microsoft.com/office/officeart/2005/8/layout/default" loCatId="list" qsTypeId="urn:microsoft.com/office/officeart/2005/8/quickstyle/simple1#6" qsCatId="simple" csTypeId="urn:microsoft.com/office/officeart/2005/8/colors/accent1_2#3" csCatId="accent1"/>
      <dgm:spPr/>
      <dgm:t>
        <a:bodyPr/>
        <a:lstStyle/>
        <a:p>
          <a:endParaRPr lang="en-US"/>
        </a:p>
      </dgm:t>
    </dgm:pt>
    <dgm:pt modelId="{38F94947-93BB-4405-9852-5D3402377415}">
      <dgm:prSet/>
      <dgm:spPr/>
      <dgm:t>
        <a:bodyPr/>
        <a:lstStyle/>
        <a:p>
          <a:r>
            <a:rPr lang="tr-TR"/>
            <a:t>ÖĞRENCİ TEMSİLCİLERİ</a:t>
          </a:r>
          <a:endParaRPr lang="en-US"/>
        </a:p>
      </dgm:t>
    </dgm:pt>
    <dgm:pt modelId="{9CB53E92-E5E6-456E-B69E-02DF78509DA3}" type="parTrans" cxnId="{B51488BA-FD8A-47A0-89A9-F055AA3ADED9}">
      <dgm:prSet/>
      <dgm:spPr/>
      <dgm:t>
        <a:bodyPr/>
        <a:lstStyle/>
        <a:p>
          <a:endParaRPr lang="en-US"/>
        </a:p>
      </dgm:t>
    </dgm:pt>
    <dgm:pt modelId="{7B0F926C-39B8-47FA-8218-8217B27C271A}" type="sibTrans" cxnId="{B51488BA-FD8A-47A0-89A9-F055AA3ADED9}">
      <dgm:prSet/>
      <dgm:spPr/>
      <dgm:t>
        <a:bodyPr/>
        <a:lstStyle/>
        <a:p>
          <a:endParaRPr lang="en-US"/>
        </a:p>
      </dgm:t>
    </dgm:pt>
    <dgm:pt modelId="{E2C00ADF-C97C-4FE7-B2C7-69FC6F972C70}">
      <dgm:prSet/>
      <dgm:spPr/>
      <dgm:t>
        <a:bodyPr/>
        <a:lstStyle/>
        <a:p>
          <a:r>
            <a:rPr lang="tr-TR" dirty="0"/>
            <a:t>DANIŞMAN ÖĞRETİM GÖREVLİSİ</a:t>
          </a:r>
          <a:endParaRPr lang="en-US" dirty="0"/>
        </a:p>
      </dgm:t>
    </dgm:pt>
    <dgm:pt modelId="{C4079101-5B70-4993-856D-F5928B70CDE6}" type="parTrans" cxnId="{EA0733C6-CE4B-4461-B0AA-F4108AB5B672}">
      <dgm:prSet/>
      <dgm:spPr/>
      <dgm:t>
        <a:bodyPr/>
        <a:lstStyle/>
        <a:p>
          <a:endParaRPr lang="en-US"/>
        </a:p>
      </dgm:t>
    </dgm:pt>
    <dgm:pt modelId="{9FE32BFE-7482-4B72-B133-7A0910496242}" type="sibTrans" cxnId="{EA0733C6-CE4B-4461-B0AA-F4108AB5B672}">
      <dgm:prSet/>
      <dgm:spPr/>
      <dgm:t>
        <a:bodyPr/>
        <a:lstStyle/>
        <a:p>
          <a:endParaRPr lang="en-US"/>
        </a:p>
      </dgm:t>
    </dgm:pt>
    <dgm:pt modelId="{60D34D39-28C8-4777-85FE-9459E77BC8E6}">
      <dgm:prSet/>
      <dgm:spPr/>
      <dgm:t>
        <a:bodyPr/>
        <a:lstStyle/>
        <a:p>
          <a:r>
            <a:rPr lang="tr-TR" dirty="0"/>
            <a:t>YABANCI</a:t>
          </a:r>
          <a:r>
            <a:rPr lang="tr-TR" baseline="0" dirty="0"/>
            <a:t> ÖĞRENCİ TEMSİLCİSİ VE DANIŞMANI</a:t>
          </a:r>
          <a:endParaRPr lang="en-US" dirty="0"/>
        </a:p>
      </dgm:t>
    </dgm:pt>
    <dgm:pt modelId="{F00A3996-B889-4B96-AFD3-ABF87DB7FF1E}" type="parTrans" cxnId="{F7DB928E-3BBE-430F-B3AC-332D4C487D7E}">
      <dgm:prSet/>
      <dgm:spPr/>
      <dgm:t>
        <a:bodyPr/>
        <a:lstStyle/>
        <a:p>
          <a:endParaRPr lang="en-US"/>
        </a:p>
      </dgm:t>
    </dgm:pt>
    <dgm:pt modelId="{854B463F-CBA4-4485-BF1D-7A85958B7F3C}" type="sibTrans" cxnId="{F7DB928E-3BBE-430F-B3AC-332D4C487D7E}">
      <dgm:prSet/>
      <dgm:spPr/>
      <dgm:t>
        <a:bodyPr/>
        <a:lstStyle/>
        <a:p>
          <a:endParaRPr lang="en-US"/>
        </a:p>
      </dgm:t>
    </dgm:pt>
    <dgm:pt modelId="{0008CE7F-73D3-4C98-B547-C3196A491BF6}">
      <dgm:prSet/>
      <dgm:spPr/>
      <dgm:t>
        <a:bodyPr/>
        <a:lstStyle/>
        <a:p>
          <a:r>
            <a:rPr lang="tr-TR"/>
            <a:t>ENGELLİ</a:t>
          </a:r>
          <a:r>
            <a:rPr lang="tr-TR" baseline="0"/>
            <a:t> ÖĞRENCİ BİRİMİ</a:t>
          </a:r>
          <a:endParaRPr lang="en-US"/>
        </a:p>
      </dgm:t>
    </dgm:pt>
    <dgm:pt modelId="{EF98D90A-F5A5-44DE-A9B6-803C0B262FDE}" type="parTrans" cxnId="{70AE9D8D-5010-4117-8321-D8C69248C61B}">
      <dgm:prSet/>
      <dgm:spPr/>
      <dgm:t>
        <a:bodyPr/>
        <a:lstStyle/>
        <a:p>
          <a:endParaRPr lang="en-US"/>
        </a:p>
      </dgm:t>
    </dgm:pt>
    <dgm:pt modelId="{49FC978B-0C12-4B6D-B05B-12893C63D4E5}" type="sibTrans" cxnId="{70AE9D8D-5010-4117-8321-D8C69248C61B}">
      <dgm:prSet/>
      <dgm:spPr/>
      <dgm:t>
        <a:bodyPr/>
        <a:lstStyle/>
        <a:p>
          <a:endParaRPr lang="en-US"/>
        </a:p>
      </dgm:t>
    </dgm:pt>
    <dgm:pt modelId="{BF77EC9E-56E1-412C-BF8B-A7CCE2961F7A}">
      <dgm:prSet/>
      <dgm:spPr/>
      <dgm:t>
        <a:bodyPr/>
        <a:lstStyle/>
        <a:p>
          <a:r>
            <a:rPr lang="tr-TR" dirty="0"/>
            <a:t>WISHBOXES</a:t>
          </a:r>
          <a:endParaRPr lang="en-US" dirty="0"/>
        </a:p>
      </dgm:t>
    </dgm:pt>
    <dgm:pt modelId="{13426803-3A4D-4C08-BC81-9102CE62F6E1}" type="parTrans" cxnId="{C3954CDE-7ECA-46B2-9774-EEAB22DD727A}">
      <dgm:prSet/>
      <dgm:spPr/>
      <dgm:t>
        <a:bodyPr/>
        <a:lstStyle/>
        <a:p>
          <a:endParaRPr lang="en-US"/>
        </a:p>
      </dgm:t>
    </dgm:pt>
    <dgm:pt modelId="{60485FAB-458D-496D-8F10-29EAD7707375}" type="sibTrans" cxnId="{C3954CDE-7ECA-46B2-9774-EEAB22DD727A}">
      <dgm:prSet/>
      <dgm:spPr/>
      <dgm:t>
        <a:bodyPr/>
        <a:lstStyle/>
        <a:p>
          <a:endParaRPr lang="en-US"/>
        </a:p>
      </dgm:t>
    </dgm:pt>
    <dgm:pt modelId="{3E451BA7-1B72-4167-8A6C-397B11B52E0E}">
      <dgm:prSet/>
      <dgm:spPr/>
      <dgm:t>
        <a:bodyPr/>
        <a:lstStyle/>
        <a:p>
          <a:r>
            <a:rPr lang="tr-TR" dirty="0"/>
            <a:t>Psikolojik Danışmanlık ve Rehberlik Merkezi (PDRM)</a:t>
          </a:r>
          <a:endParaRPr lang="en-US" dirty="0"/>
        </a:p>
      </dgm:t>
    </dgm:pt>
    <dgm:pt modelId="{4CCDA388-08BF-413F-99E3-6B39E1E4D7CA}" type="parTrans" cxnId="{47F01E1C-2640-4C91-A4C5-C6A339595241}">
      <dgm:prSet/>
      <dgm:spPr/>
      <dgm:t>
        <a:bodyPr/>
        <a:lstStyle/>
        <a:p>
          <a:endParaRPr lang="en-US"/>
        </a:p>
      </dgm:t>
    </dgm:pt>
    <dgm:pt modelId="{2E7A8DFA-8C29-4FDD-9655-EB29F4415C28}" type="sibTrans" cxnId="{47F01E1C-2640-4C91-A4C5-C6A339595241}">
      <dgm:prSet/>
      <dgm:spPr/>
      <dgm:t>
        <a:bodyPr/>
        <a:lstStyle/>
        <a:p>
          <a:endParaRPr lang="en-US"/>
        </a:p>
      </dgm:t>
    </dgm:pt>
    <dgm:pt modelId="{2BD74EB3-2C77-4937-A4EB-940A059D73FB}" type="pres">
      <dgm:prSet presAssocID="{30A23E92-6BE9-4755-AF62-B42375EA9C4D}" presName="diagram" presStyleCnt="0">
        <dgm:presLayoutVars>
          <dgm:dir/>
          <dgm:resizeHandles val="exact"/>
        </dgm:presLayoutVars>
      </dgm:prSet>
      <dgm:spPr/>
    </dgm:pt>
    <dgm:pt modelId="{8EC8EDE1-BDCB-4E33-B135-116F6A912F16}" type="pres">
      <dgm:prSet presAssocID="{38F94947-93BB-4405-9852-5D3402377415}" presName="node" presStyleLbl="node1" presStyleIdx="0" presStyleCnt="6">
        <dgm:presLayoutVars>
          <dgm:bulletEnabled val="1"/>
        </dgm:presLayoutVars>
      </dgm:prSet>
      <dgm:spPr/>
    </dgm:pt>
    <dgm:pt modelId="{2703BDCA-6341-4E60-AE0A-888C96870D08}" type="pres">
      <dgm:prSet presAssocID="{7B0F926C-39B8-47FA-8218-8217B27C271A}" presName="sibTrans" presStyleCnt="0"/>
      <dgm:spPr/>
    </dgm:pt>
    <dgm:pt modelId="{5315E86C-B5C1-4212-B8D6-DB521281C38D}" type="pres">
      <dgm:prSet presAssocID="{E2C00ADF-C97C-4FE7-B2C7-69FC6F972C70}" presName="node" presStyleLbl="node1" presStyleIdx="1" presStyleCnt="6">
        <dgm:presLayoutVars>
          <dgm:bulletEnabled val="1"/>
        </dgm:presLayoutVars>
      </dgm:prSet>
      <dgm:spPr/>
    </dgm:pt>
    <dgm:pt modelId="{DF3D81A5-2E6C-4F1F-83B1-F21895D72956}" type="pres">
      <dgm:prSet presAssocID="{9FE32BFE-7482-4B72-B133-7A0910496242}" presName="sibTrans" presStyleCnt="0"/>
      <dgm:spPr/>
    </dgm:pt>
    <dgm:pt modelId="{58965F13-DA7C-4A4C-8B5E-50A9828EFC9B}" type="pres">
      <dgm:prSet presAssocID="{60D34D39-28C8-4777-85FE-9459E77BC8E6}" presName="node" presStyleLbl="node1" presStyleIdx="2" presStyleCnt="6">
        <dgm:presLayoutVars>
          <dgm:bulletEnabled val="1"/>
        </dgm:presLayoutVars>
      </dgm:prSet>
      <dgm:spPr/>
    </dgm:pt>
    <dgm:pt modelId="{CC871F47-FD65-446F-B0DD-0D1B7A52EBD7}" type="pres">
      <dgm:prSet presAssocID="{854B463F-CBA4-4485-BF1D-7A85958B7F3C}" presName="sibTrans" presStyleCnt="0"/>
      <dgm:spPr/>
    </dgm:pt>
    <dgm:pt modelId="{54EBD839-F266-4966-875F-395B50993665}" type="pres">
      <dgm:prSet presAssocID="{0008CE7F-73D3-4C98-B547-C3196A491BF6}" presName="node" presStyleLbl="node1" presStyleIdx="3" presStyleCnt="6">
        <dgm:presLayoutVars>
          <dgm:bulletEnabled val="1"/>
        </dgm:presLayoutVars>
      </dgm:prSet>
      <dgm:spPr/>
    </dgm:pt>
    <dgm:pt modelId="{FD50CF23-3ABF-44C8-A5F7-A73B44424EB1}" type="pres">
      <dgm:prSet presAssocID="{49FC978B-0C12-4B6D-B05B-12893C63D4E5}" presName="sibTrans" presStyleCnt="0"/>
      <dgm:spPr/>
    </dgm:pt>
    <dgm:pt modelId="{27786853-7E36-4C44-BFDD-ADED97D9C8E0}" type="pres">
      <dgm:prSet presAssocID="{BF77EC9E-56E1-412C-BF8B-A7CCE2961F7A}" presName="node" presStyleLbl="node1" presStyleIdx="4" presStyleCnt="6">
        <dgm:presLayoutVars>
          <dgm:bulletEnabled val="1"/>
        </dgm:presLayoutVars>
      </dgm:prSet>
      <dgm:spPr/>
    </dgm:pt>
    <dgm:pt modelId="{2EED59C1-5FE7-425F-81FC-B328BDEE1A9A}" type="pres">
      <dgm:prSet presAssocID="{60485FAB-458D-496D-8F10-29EAD7707375}" presName="sibTrans" presStyleCnt="0"/>
      <dgm:spPr/>
    </dgm:pt>
    <dgm:pt modelId="{C9132B7D-DAAB-442D-B149-69DAA4701E70}" type="pres">
      <dgm:prSet presAssocID="{3E451BA7-1B72-4167-8A6C-397B11B52E0E}" presName="node" presStyleLbl="node1" presStyleIdx="5" presStyleCnt="6">
        <dgm:presLayoutVars>
          <dgm:bulletEnabled val="1"/>
        </dgm:presLayoutVars>
      </dgm:prSet>
      <dgm:spPr/>
    </dgm:pt>
  </dgm:ptLst>
  <dgm:cxnLst>
    <dgm:cxn modelId="{29D46A19-6678-407E-96FE-FD9CFD7B7938}" type="presOf" srcId="{BF77EC9E-56E1-412C-BF8B-A7CCE2961F7A}" destId="{27786853-7E36-4C44-BFDD-ADED97D9C8E0}" srcOrd="0" destOrd="0" presId="urn:microsoft.com/office/officeart/2005/8/layout/default"/>
    <dgm:cxn modelId="{47F01E1C-2640-4C91-A4C5-C6A339595241}" srcId="{30A23E92-6BE9-4755-AF62-B42375EA9C4D}" destId="{3E451BA7-1B72-4167-8A6C-397B11B52E0E}" srcOrd="5" destOrd="0" parTransId="{4CCDA388-08BF-413F-99E3-6B39E1E4D7CA}" sibTransId="{2E7A8DFA-8C29-4FDD-9655-EB29F4415C28}"/>
    <dgm:cxn modelId="{5FEBBF28-641B-4F60-B2D7-3EB06619F85D}" type="presOf" srcId="{38F94947-93BB-4405-9852-5D3402377415}" destId="{8EC8EDE1-BDCB-4E33-B135-116F6A912F16}" srcOrd="0" destOrd="0" presId="urn:microsoft.com/office/officeart/2005/8/layout/default"/>
    <dgm:cxn modelId="{4DE50C5C-34F9-484E-B93A-E4502C1D53A0}" type="presOf" srcId="{3E451BA7-1B72-4167-8A6C-397B11B52E0E}" destId="{C9132B7D-DAAB-442D-B149-69DAA4701E70}" srcOrd="0" destOrd="0" presId="urn:microsoft.com/office/officeart/2005/8/layout/default"/>
    <dgm:cxn modelId="{83F0345E-7AB7-432A-8A63-2335F18DE34E}" type="presOf" srcId="{60D34D39-28C8-4777-85FE-9459E77BC8E6}" destId="{58965F13-DA7C-4A4C-8B5E-50A9828EFC9B}" srcOrd="0" destOrd="0" presId="urn:microsoft.com/office/officeart/2005/8/layout/default"/>
    <dgm:cxn modelId="{C2BC0E8B-C50A-48CC-8FC7-F5FD14EEE113}" type="presOf" srcId="{E2C00ADF-C97C-4FE7-B2C7-69FC6F972C70}" destId="{5315E86C-B5C1-4212-B8D6-DB521281C38D}" srcOrd="0" destOrd="0" presId="urn:microsoft.com/office/officeart/2005/8/layout/default"/>
    <dgm:cxn modelId="{70AE9D8D-5010-4117-8321-D8C69248C61B}" srcId="{30A23E92-6BE9-4755-AF62-B42375EA9C4D}" destId="{0008CE7F-73D3-4C98-B547-C3196A491BF6}" srcOrd="3" destOrd="0" parTransId="{EF98D90A-F5A5-44DE-A9B6-803C0B262FDE}" sibTransId="{49FC978B-0C12-4B6D-B05B-12893C63D4E5}"/>
    <dgm:cxn modelId="{F7DB928E-3BBE-430F-B3AC-332D4C487D7E}" srcId="{30A23E92-6BE9-4755-AF62-B42375EA9C4D}" destId="{60D34D39-28C8-4777-85FE-9459E77BC8E6}" srcOrd="2" destOrd="0" parTransId="{F00A3996-B889-4B96-AFD3-ABF87DB7FF1E}" sibTransId="{854B463F-CBA4-4485-BF1D-7A85958B7F3C}"/>
    <dgm:cxn modelId="{966E2F8F-8498-47F5-93FE-9B50CFB75D98}" type="presOf" srcId="{30A23E92-6BE9-4755-AF62-B42375EA9C4D}" destId="{2BD74EB3-2C77-4937-A4EB-940A059D73FB}" srcOrd="0" destOrd="0" presId="urn:microsoft.com/office/officeart/2005/8/layout/default"/>
    <dgm:cxn modelId="{0E854DA8-F79F-4807-9E93-625B63B1906A}" type="presOf" srcId="{0008CE7F-73D3-4C98-B547-C3196A491BF6}" destId="{54EBD839-F266-4966-875F-395B50993665}" srcOrd="0" destOrd="0" presId="urn:microsoft.com/office/officeart/2005/8/layout/default"/>
    <dgm:cxn modelId="{B51488BA-FD8A-47A0-89A9-F055AA3ADED9}" srcId="{30A23E92-6BE9-4755-AF62-B42375EA9C4D}" destId="{38F94947-93BB-4405-9852-5D3402377415}" srcOrd="0" destOrd="0" parTransId="{9CB53E92-E5E6-456E-B69E-02DF78509DA3}" sibTransId="{7B0F926C-39B8-47FA-8218-8217B27C271A}"/>
    <dgm:cxn modelId="{EA0733C6-CE4B-4461-B0AA-F4108AB5B672}" srcId="{30A23E92-6BE9-4755-AF62-B42375EA9C4D}" destId="{E2C00ADF-C97C-4FE7-B2C7-69FC6F972C70}" srcOrd="1" destOrd="0" parTransId="{C4079101-5B70-4993-856D-F5928B70CDE6}" sibTransId="{9FE32BFE-7482-4B72-B133-7A0910496242}"/>
    <dgm:cxn modelId="{C3954CDE-7ECA-46B2-9774-EEAB22DD727A}" srcId="{30A23E92-6BE9-4755-AF62-B42375EA9C4D}" destId="{BF77EC9E-56E1-412C-BF8B-A7CCE2961F7A}" srcOrd="4" destOrd="0" parTransId="{13426803-3A4D-4C08-BC81-9102CE62F6E1}" sibTransId="{60485FAB-458D-496D-8F10-29EAD7707375}"/>
    <dgm:cxn modelId="{B94A6306-B8CD-4C6A-9EC4-53DBDF9E0055}" type="presParOf" srcId="{2BD74EB3-2C77-4937-A4EB-940A059D73FB}" destId="{8EC8EDE1-BDCB-4E33-B135-116F6A912F16}" srcOrd="0" destOrd="0" presId="urn:microsoft.com/office/officeart/2005/8/layout/default"/>
    <dgm:cxn modelId="{0D18EE0B-27C7-478E-8987-461E2EF2BC68}" type="presParOf" srcId="{2BD74EB3-2C77-4937-A4EB-940A059D73FB}" destId="{2703BDCA-6341-4E60-AE0A-888C96870D08}" srcOrd="1" destOrd="0" presId="urn:microsoft.com/office/officeart/2005/8/layout/default"/>
    <dgm:cxn modelId="{905889FF-4180-4278-9B92-B35E5229A055}" type="presParOf" srcId="{2BD74EB3-2C77-4937-A4EB-940A059D73FB}" destId="{5315E86C-B5C1-4212-B8D6-DB521281C38D}" srcOrd="2" destOrd="0" presId="urn:microsoft.com/office/officeart/2005/8/layout/default"/>
    <dgm:cxn modelId="{B4951740-43BA-4156-A4D2-F557AE25EAF5}" type="presParOf" srcId="{2BD74EB3-2C77-4937-A4EB-940A059D73FB}" destId="{DF3D81A5-2E6C-4F1F-83B1-F21895D72956}" srcOrd="3" destOrd="0" presId="urn:microsoft.com/office/officeart/2005/8/layout/default"/>
    <dgm:cxn modelId="{C71419C0-337D-4B87-9419-7C0F5C818FDF}" type="presParOf" srcId="{2BD74EB3-2C77-4937-A4EB-940A059D73FB}" destId="{58965F13-DA7C-4A4C-8B5E-50A9828EFC9B}" srcOrd="4" destOrd="0" presId="urn:microsoft.com/office/officeart/2005/8/layout/default"/>
    <dgm:cxn modelId="{BF220597-E86F-4BF9-BB8D-195A51BDFF13}" type="presParOf" srcId="{2BD74EB3-2C77-4937-A4EB-940A059D73FB}" destId="{CC871F47-FD65-446F-B0DD-0D1B7A52EBD7}" srcOrd="5" destOrd="0" presId="urn:microsoft.com/office/officeart/2005/8/layout/default"/>
    <dgm:cxn modelId="{92203F4E-CE4B-42F2-AD96-210CB20DDD57}" type="presParOf" srcId="{2BD74EB3-2C77-4937-A4EB-940A059D73FB}" destId="{54EBD839-F266-4966-875F-395B50993665}" srcOrd="6" destOrd="0" presId="urn:microsoft.com/office/officeart/2005/8/layout/default"/>
    <dgm:cxn modelId="{5098D2F1-D396-485C-80F4-0EB1D4BA9A1A}" type="presParOf" srcId="{2BD74EB3-2C77-4937-A4EB-940A059D73FB}" destId="{FD50CF23-3ABF-44C8-A5F7-A73B44424EB1}" srcOrd="7" destOrd="0" presId="urn:microsoft.com/office/officeart/2005/8/layout/default"/>
    <dgm:cxn modelId="{9B1C0F91-2C8F-466C-8301-E132F8545536}" type="presParOf" srcId="{2BD74EB3-2C77-4937-A4EB-940A059D73FB}" destId="{27786853-7E36-4C44-BFDD-ADED97D9C8E0}" srcOrd="8" destOrd="0" presId="urn:microsoft.com/office/officeart/2005/8/layout/default"/>
    <dgm:cxn modelId="{7833493C-2B6B-4807-A3DE-FB759898A4EA}" type="presParOf" srcId="{2BD74EB3-2C77-4937-A4EB-940A059D73FB}" destId="{2EED59C1-5FE7-425F-81FC-B328BDEE1A9A}" srcOrd="9" destOrd="0" presId="urn:microsoft.com/office/officeart/2005/8/layout/default"/>
    <dgm:cxn modelId="{28E98DF4-1700-4968-A135-75C10EA7486A}" type="presParOf" srcId="{2BD74EB3-2C77-4937-A4EB-940A059D73FB}" destId="{C9132B7D-DAAB-442D-B149-69DAA4701E7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94744CE-7109-43E6-B14B-D82FECA382CF}" type="doc">
      <dgm:prSet loTypeId="urn:microsoft.com/office/officeart/2005/8/layout/list1" loCatId="list" qsTypeId="urn:microsoft.com/office/officeart/2005/8/quickstyle/simple1#7" qsCatId="simple" csTypeId="urn:microsoft.com/office/officeart/2005/8/colors/accent1_2#4" csCatId="accent1" phldr="1"/>
      <dgm:spPr/>
      <dgm:t>
        <a:bodyPr/>
        <a:lstStyle/>
        <a:p>
          <a:endParaRPr lang="en-US"/>
        </a:p>
      </dgm:t>
    </dgm:pt>
    <dgm:pt modelId="{1C62E936-242D-4815-AB1E-8C4E39E4D318}">
      <dgm:prSet/>
      <dgm:spPr/>
      <dgm:t>
        <a:bodyPr/>
        <a:lstStyle/>
        <a:p>
          <a:r>
            <a:rPr lang="tr-TR" b="1" dirty="0"/>
            <a:t>CAMBRIDGE B</a:t>
          </a:r>
          <a:br>
            <a:rPr lang="tr-TR" b="1" dirty="0"/>
          </a:br>
          <a:r>
            <a:rPr lang="tr-TR" b="1" dirty="0"/>
            <a:t>ESİN APÇİN</a:t>
          </a:r>
          <a:endParaRPr lang="en-US" dirty="0"/>
        </a:p>
      </dgm:t>
    </dgm:pt>
    <dgm:pt modelId="{A39A22F7-A8DC-43E7-8BA1-B69B3D655068}" type="parTrans" cxnId="{83E39C7F-A337-48AB-BE8F-B56702C5FB5A}">
      <dgm:prSet/>
      <dgm:spPr/>
      <dgm:t>
        <a:bodyPr/>
        <a:lstStyle/>
        <a:p>
          <a:endParaRPr lang="en-US"/>
        </a:p>
      </dgm:t>
    </dgm:pt>
    <dgm:pt modelId="{AD5C8545-3747-449F-8A5B-568E7E412BF7}" type="sibTrans" cxnId="{83E39C7F-A337-48AB-BE8F-B56702C5FB5A}">
      <dgm:prSet/>
      <dgm:spPr/>
      <dgm:t>
        <a:bodyPr/>
        <a:lstStyle/>
        <a:p>
          <a:endParaRPr lang="en-US"/>
        </a:p>
      </dgm:t>
    </dgm:pt>
    <dgm:pt modelId="{8077C20D-70B9-419E-94CF-2BA4236E2A29}">
      <dgm:prSet/>
      <dgm:spPr/>
      <dgm:t>
        <a:bodyPr/>
        <a:lstStyle/>
        <a:p>
          <a:r>
            <a:rPr lang="tr-TR" b="1" dirty="0"/>
            <a:t>BELFAST A</a:t>
          </a:r>
          <a:br>
            <a:rPr lang="tr-TR" b="1" dirty="0"/>
          </a:br>
          <a:r>
            <a:rPr lang="tr-TR" b="1" dirty="0"/>
            <a:t>SEYDA ASLAN TUNÇ</a:t>
          </a:r>
          <a:endParaRPr lang="en-US" dirty="0"/>
        </a:p>
      </dgm:t>
    </dgm:pt>
    <dgm:pt modelId="{EE223901-9835-4932-B8D6-00D8A9059136}" type="parTrans" cxnId="{7784C834-0293-4810-90DD-A135BE545247}">
      <dgm:prSet/>
      <dgm:spPr/>
      <dgm:t>
        <a:bodyPr/>
        <a:lstStyle/>
        <a:p>
          <a:endParaRPr lang="en-US"/>
        </a:p>
      </dgm:t>
    </dgm:pt>
    <dgm:pt modelId="{6BD19A71-A494-425F-A89C-BE89855950F7}" type="sibTrans" cxnId="{7784C834-0293-4810-90DD-A135BE545247}">
      <dgm:prSet/>
      <dgm:spPr/>
      <dgm:t>
        <a:bodyPr/>
        <a:lstStyle/>
        <a:p>
          <a:endParaRPr lang="en-US"/>
        </a:p>
      </dgm:t>
    </dgm:pt>
    <dgm:pt modelId="{15D23DD4-E814-4BB9-9114-E23A692CBE51}">
      <dgm:prSet/>
      <dgm:spPr/>
      <dgm:t>
        <a:bodyPr/>
        <a:lstStyle/>
        <a:p>
          <a:r>
            <a:rPr lang="tr-TR" b="1" dirty="0"/>
            <a:t>CAMBRIDGE A</a:t>
          </a:r>
          <a:br>
            <a:rPr lang="tr-TR" b="1" dirty="0"/>
          </a:br>
          <a:r>
            <a:rPr lang="tr-TR" b="1" dirty="0"/>
            <a:t>SİMAY AVSEVEN</a:t>
          </a:r>
          <a:endParaRPr lang="en-US" dirty="0"/>
        </a:p>
      </dgm:t>
    </dgm:pt>
    <dgm:pt modelId="{2ACDD52A-7406-4487-A607-450532895F79}" type="parTrans" cxnId="{BCAAFB8A-FCAB-4EE9-A661-C280E1582789}">
      <dgm:prSet/>
      <dgm:spPr/>
      <dgm:t>
        <a:bodyPr/>
        <a:lstStyle/>
        <a:p>
          <a:endParaRPr lang="en-US"/>
        </a:p>
      </dgm:t>
    </dgm:pt>
    <dgm:pt modelId="{C78D9D06-BD99-448A-9A70-733A31AFB2DF}" type="sibTrans" cxnId="{BCAAFB8A-FCAB-4EE9-A661-C280E1582789}">
      <dgm:prSet/>
      <dgm:spPr/>
      <dgm:t>
        <a:bodyPr/>
        <a:lstStyle/>
        <a:p>
          <a:endParaRPr lang="en-US"/>
        </a:p>
      </dgm:t>
    </dgm:pt>
    <dgm:pt modelId="{25DE41A1-BAFC-467C-9E0F-F6423CEF37AD}" type="pres">
      <dgm:prSet presAssocID="{894744CE-7109-43E6-B14B-D82FECA382CF}" presName="linear" presStyleCnt="0">
        <dgm:presLayoutVars>
          <dgm:dir/>
          <dgm:animLvl val="lvl"/>
          <dgm:resizeHandles val="exact"/>
        </dgm:presLayoutVars>
      </dgm:prSet>
      <dgm:spPr/>
    </dgm:pt>
    <dgm:pt modelId="{CF173EE9-0CFF-41BA-8CA9-0B6EF38237A8}" type="pres">
      <dgm:prSet presAssocID="{15D23DD4-E814-4BB9-9114-E23A692CBE51}" presName="parentLin" presStyleCnt="0"/>
      <dgm:spPr/>
    </dgm:pt>
    <dgm:pt modelId="{90DBBC9A-33C2-471F-B9BC-DAB53189D05F}" type="pres">
      <dgm:prSet presAssocID="{15D23DD4-E814-4BB9-9114-E23A692CBE51}" presName="parentLeftMargin" presStyleLbl="node1" presStyleIdx="0" presStyleCnt="3"/>
      <dgm:spPr/>
    </dgm:pt>
    <dgm:pt modelId="{760433B7-7AF0-4AF7-8BD2-0B95D77D29A2}" type="pres">
      <dgm:prSet presAssocID="{15D23DD4-E814-4BB9-9114-E23A692CBE51}" presName="parentText" presStyleLbl="node1" presStyleIdx="0" presStyleCnt="3">
        <dgm:presLayoutVars>
          <dgm:chMax val="0"/>
          <dgm:bulletEnabled val="1"/>
        </dgm:presLayoutVars>
      </dgm:prSet>
      <dgm:spPr/>
    </dgm:pt>
    <dgm:pt modelId="{F9454BD5-9E00-4916-B851-76C2C37B53CD}" type="pres">
      <dgm:prSet presAssocID="{15D23DD4-E814-4BB9-9114-E23A692CBE51}" presName="negativeSpace" presStyleCnt="0"/>
      <dgm:spPr/>
    </dgm:pt>
    <dgm:pt modelId="{DB2127F7-2FF2-4A22-98B8-E2A9803F82FC}" type="pres">
      <dgm:prSet presAssocID="{15D23DD4-E814-4BB9-9114-E23A692CBE51}" presName="childText" presStyleLbl="conFgAcc1" presStyleIdx="0" presStyleCnt="3">
        <dgm:presLayoutVars>
          <dgm:bulletEnabled val="1"/>
        </dgm:presLayoutVars>
      </dgm:prSet>
      <dgm:spPr/>
    </dgm:pt>
    <dgm:pt modelId="{98701917-D4AC-40A4-90FE-80E606A49F45}" type="pres">
      <dgm:prSet presAssocID="{C78D9D06-BD99-448A-9A70-733A31AFB2DF}" presName="spaceBetweenRectangles" presStyleCnt="0"/>
      <dgm:spPr/>
    </dgm:pt>
    <dgm:pt modelId="{239F780D-96C3-4D50-8E9A-0091382F26D9}" type="pres">
      <dgm:prSet presAssocID="{1C62E936-242D-4815-AB1E-8C4E39E4D318}" presName="parentLin" presStyleCnt="0"/>
      <dgm:spPr/>
    </dgm:pt>
    <dgm:pt modelId="{00AED512-CDA7-4940-AD6E-9AE80F2319B9}" type="pres">
      <dgm:prSet presAssocID="{1C62E936-242D-4815-AB1E-8C4E39E4D318}" presName="parentLeftMargin" presStyleLbl="node1" presStyleIdx="0" presStyleCnt="3"/>
      <dgm:spPr/>
    </dgm:pt>
    <dgm:pt modelId="{3DFD83DB-F976-45FF-8A3D-07A59529441F}" type="pres">
      <dgm:prSet presAssocID="{1C62E936-242D-4815-AB1E-8C4E39E4D318}" presName="parentText" presStyleLbl="node1" presStyleIdx="1" presStyleCnt="3">
        <dgm:presLayoutVars>
          <dgm:chMax val="0"/>
          <dgm:bulletEnabled val="1"/>
        </dgm:presLayoutVars>
      </dgm:prSet>
      <dgm:spPr/>
    </dgm:pt>
    <dgm:pt modelId="{C40A8420-3825-4C84-A6A6-A6F54C61A23A}" type="pres">
      <dgm:prSet presAssocID="{1C62E936-242D-4815-AB1E-8C4E39E4D318}" presName="negativeSpace" presStyleCnt="0"/>
      <dgm:spPr/>
    </dgm:pt>
    <dgm:pt modelId="{21635709-CC84-4074-9860-582CF6D8ABE1}" type="pres">
      <dgm:prSet presAssocID="{1C62E936-242D-4815-AB1E-8C4E39E4D318}" presName="childText" presStyleLbl="conFgAcc1" presStyleIdx="1" presStyleCnt="3">
        <dgm:presLayoutVars>
          <dgm:bulletEnabled val="1"/>
        </dgm:presLayoutVars>
      </dgm:prSet>
      <dgm:spPr/>
    </dgm:pt>
    <dgm:pt modelId="{A8204193-8611-4C44-B087-1CDE491F04D6}" type="pres">
      <dgm:prSet presAssocID="{AD5C8545-3747-449F-8A5B-568E7E412BF7}" presName="spaceBetweenRectangles" presStyleCnt="0"/>
      <dgm:spPr/>
    </dgm:pt>
    <dgm:pt modelId="{3E81E37B-3852-4FFB-87FC-FA7F512F35E3}" type="pres">
      <dgm:prSet presAssocID="{8077C20D-70B9-419E-94CF-2BA4236E2A29}" presName="parentLin" presStyleCnt="0"/>
      <dgm:spPr/>
    </dgm:pt>
    <dgm:pt modelId="{9CA4E8BF-26B9-4ED7-ACAA-49F227B20E9D}" type="pres">
      <dgm:prSet presAssocID="{8077C20D-70B9-419E-94CF-2BA4236E2A29}" presName="parentLeftMargin" presStyleLbl="node1" presStyleIdx="1" presStyleCnt="3"/>
      <dgm:spPr/>
    </dgm:pt>
    <dgm:pt modelId="{AEFEAACE-3BEB-4CCB-805E-6FCE27731199}" type="pres">
      <dgm:prSet presAssocID="{8077C20D-70B9-419E-94CF-2BA4236E2A29}" presName="parentText" presStyleLbl="node1" presStyleIdx="2" presStyleCnt="3">
        <dgm:presLayoutVars>
          <dgm:chMax val="0"/>
          <dgm:bulletEnabled val="1"/>
        </dgm:presLayoutVars>
      </dgm:prSet>
      <dgm:spPr/>
    </dgm:pt>
    <dgm:pt modelId="{6F2542E6-1EF8-4F1A-815E-D6DDDC1711AC}" type="pres">
      <dgm:prSet presAssocID="{8077C20D-70B9-419E-94CF-2BA4236E2A29}" presName="negativeSpace" presStyleCnt="0"/>
      <dgm:spPr/>
    </dgm:pt>
    <dgm:pt modelId="{EBBC0C69-3BDF-47EF-9B37-68EF0270AF05}" type="pres">
      <dgm:prSet presAssocID="{8077C20D-70B9-419E-94CF-2BA4236E2A29}" presName="childText" presStyleLbl="conFgAcc1" presStyleIdx="2" presStyleCnt="3">
        <dgm:presLayoutVars>
          <dgm:bulletEnabled val="1"/>
        </dgm:presLayoutVars>
      </dgm:prSet>
      <dgm:spPr/>
    </dgm:pt>
  </dgm:ptLst>
  <dgm:cxnLst>
    <dgm:cxn modelId="{35A1E114-38E7-48CA-B854-FFAEC8B916A3}" type="presOf" srcId="{15D23DD4-E814-4BB9-9114-E23A692CBE51}" destId="{90DBBC9A-33C2-471F-B9BC-DAB53189D05F}" srcOrd="0" destOrd="0" presId="urn:microsoft.com/office/officeart/2005/8/layout/list1"/>
    <dgm:cxn modelId="{7784C834-0293-4810-90DD-A135BE545247}" srcId="{894744CE-7109-43E6-B14B-D82FECA382CF}" destId="{8077C20D-70B9-419E-94CF-2BA4236E2A29}" srcOrd="2" destOrd="0" parTransId="{EE223901-9835-4932-B8D6-00D8A9059136}" sibTransId="{6BD19A71-A494-425F-A89C-BE89855950F7}"/>
    <dgm:cxn modelId="{9C193138-6E9C-4F99-B0D9-4AB4E28D4018}" type="presOf" srcId="{894744CE-7109-43E6-B14B-D82FECA382CF}" destId="{25DE41A1-BAFC-467C-9E0F-F6423CEF37AD}" srcOrd="0" destOrd="0" presId="urn:microsoft.com/office/officeart/2005/8/layout/list1"/>
    <dgm:cxn modelId="{535D6D3A-FA54-4F04-A1DC-45AFA7D0FB2A}" type="presOf" srcId="{15D23DD4-E814-4BB9-9114-E23A692CBE51}" destId="{760433B7-7AF0-4AF7-8BD2-0B95D77D29A2}" srcOrd="1" destOrd="0" presId="urn:microsoft.com/office/officeart/2005/8/layout/list1"/>
    <dgm:cxn modelId="{01144E48-87E8-4C0E-9B66-C1858323EFA7}" type="presOf" srcId="{8077C20D-70B9-419E-94CF-2BA4236E2A29}" destId="{AEFEAACE-3BEB-4CCB-805E-6FCE27731199}" srcOrd="1" destOrd="0" presId="urn:microsoft.com/office/officeart/2005/8/layout/list1"/>
    <dgm:cxn modelId="{B9435168-5660-42E0-8EA3-57F3B7AF895E}" type="presOf" srcId="{1C62E936-242D-4815-AB1E-8C4E39E4D318}" destId="{00AED512-CDA7-4940-AD6E-9AE80F2319B9}" srcOrd="0" destOrd="0" presId="urn:microsoft.com/office/officeart/2005/8/layout/list1"/>
    <dgm:cxn modelId="{83E39C7F-A337-48AB-BE8F-B56702C5FB5A}" srcId="{894744CE-7109-43E6-B14B-D82FECA382CF}" destId="{1C62E936-242D-4815-AB1E-8C4E39E4D318}" srcOrd="1" destOrd="0" parTransId="{A39A22F7-A8DC-43E7-8BA1-B69B3D655068}" sibTransId="{AD5C8545-3747-449F-8A5B-568E7E412BF7}"/>
    <dgm:cxn modelId="{BCAAFB8A-FCAB-4EE9-A661-C280E1582789}" srcId="{894744CE-7109-43E6-B14B-D82FECA382CF}" destId="{15D23DD4-E814-4BB9-9114-E23A692CBE51}" srcOrd="0" destOrd="0" parTransId="{2ACDD52A-7406-4487-A607-450532895F79}" sibTransId="{C78D9D06-BD99-448A-9A70-733A31AFB2DF}"/>
    <dgm:cxn modelId="{5860BA9A-7463-432C-A5CE-153D7DC471DF}" type="presOf" srcId="{8077C20D-70B9-419E-94CF-2BA4236E2A29}" destId="{9CA4E8BF-26B9-4ED7-ACAA-49F227B20E9D}" srcOrd="0" destOrd="0" presId="urn:microsoft.com/office/officeart/2005/8/layout/list1"/>
    <dgm:cxn modelId="{88F881CD-2603-4D70-9AE4-589981EC2134}" type="presOf" srcId="{1C62E936-242D-4815-AB1E-8C4E39E4D318}" destId="{3DFD83DB-F976-45FF-8A3D-07A59529441F}" srcOrd="1" destOrd="0" presId="urn:microsoft.com/office/officeart/2005/8/layout/list1"/>
    <dgm:cxn modelId="{A94A44A4-8E10-4D31-8518-6E97AF91DEE4}" type="presParOf" srcId="{25DE41A1-BAFC-467C-9E0F-F6423CEF37AD}" destId="{CF173EE9-0CFF-41BA-8CA9-0B6EF38237A8}" srcOrd="0" destOrd="0" presId="urn:microsoft.com/office/officeart/2005/8/layout/list1"/>
    <dgm:cxn modelId="{3E08262C-277A-4BD0-A773-19D52910852C}" type="presParOf" srcId="{CF173EE9-0CFF-41BA-8CA9-0B6EF38237A8}" destId="{90DBBC9A-33C2-471F-B9BC-DAB53189D05F}" srcOrd="0" destOrd="0" presId="urn:microsoft.com/office/officeart/2005/8/layout/list1"/>
    <dgm:cxn modelId="{D058B192-EA9E-4AF6-95BA-D7AAF6104471}" type="presParOf" srcId="{CF173EE9-0CFF-41BA-8CA9-0B6EF38237A8}" destId="{760433B7-7AF0-4AF7-8BD2-0B95D77D29A2}" srcOrd="1" destOrd="0" presId="urn:microsoft.com/office/officeart/2005/8/layout/list1"/>
    <dgm:cxn modelId="{C6A011AB-A356-4349-A6D9-F308A6D89579}" type="presParOf" srcId="{25DE41A1-BAFC-467C-9E0F-F6423CEF37AD}" destId="{F9454BD5-9E00-4916-B851-76C2C37B53CD}" srcOrd="1" destOrd="0" presId="urn:microsoft.com/office/officeart/2005/8/layout/list1"/>
    <dgm:cxn modelId="{EC0CD115-E1BF-44E2-85AC-3AF140D4F942}" type="presParOf" srcId="{25DE41A1-BAFC-467C-9E0F-F6423CEF37AD}" destId="{DB2127F7-2FF2-4A22-98B8-E2A9803F82FC}" srcOrd="2" destOrd="0" presId="urn:microsoft.com/office/officeart/2005/8/layout/list1"/>
    <dgm:cxn modelId="{5B377B0C-191B-408E-BE18-8E9829FE20AA}" type="presParOf" srcId="{25DE41A1-BAFC-467C-9E0F-F6423CEF37AD}" destId="{98701917-D4AC-40A4-90FE-80E606A49F45}" srcOrd="3" destOrd="0" presId="urn:microsoft.com/office/officeart/2005/8/layout/list1"/>
    <dgm:cxn modelId="{2E4B752A-F1AE-4A5F-9751-DEFAFF97A453}" type="presParOf" srcId="{25DE41A1-BAFC-467C-9E0F-F6423CEF37AD}" destId="{239F780D-96C3-4D50-8E9A-0091382F26D9}" srcOrd="4" destOrd="0" presId="urn:microsoft.com/office/officeart/2005/8/layout/list1"/>
    <dgm:cxn modelId="{940CD3C2-D9A6-4762-BC78-B560D7ADC5A1}" type="presParOf" srcId="{239F780D-96C3-4D50-8E9A-0091382F26D9}" destId="{00AED512-CDA7-4940-AD6E-9AE80F2319B9}" srcOrd="0" destOrd="0" presId="urn:microsoft.com/office/officeart/2005/8/layout/list1"/>
    <dgm:cxn modelId="{BFB3CC6E-0C20-45B2-9974-C9F23F39600B}" type="presParOf" srcId="{239F780D-96C3-4D50-8E9A-0091382F26D9}" destId="{3DFD83DB-F976-45FF-8A3D-07A59529441F}" srcOrd="1" destOrd="0" presId="urn:microsoft.com/office/officeart/2005/8/layout/list1"/>
    <dgm:cxn modelId="{3E8190EB-1DF5-4511-9473-79B312611921}" type="presParOf" srcId="{25DE41A1-BAFC-467C-9E0F-F6423CEF37AD}" destId="{C40A8420-3825-4C84-A6A6-A6F54C61A23A}" srcOrd="5" destOrd="0" presId="urn:microsoft.com/office/officeart/2005/8/layout/list1"/>
    <dgm:cxn modelId="{D16AB24F-4481-490D-AA9D-0628FD7BE52A}" type="presParOf" srcId="{25DE41A1-BAFC-467C-9E0F-F6423CEF37AD}" destId="{21635709-CC84-4074-9860-582CF6D8ABE1}" srcOrd="6" destOrd="0" presId="urn:microsoft.com/office/officeart/2005/8/layout/list1"/>
    <dgm:cxn modelId="{9D380BE6-5C2D-4F00-AE64-6AAB8C253183}" type="presParOf" srcId="{25DE41A1-BAFC-467C-9E0F-F6423CEF37AD}" destId="{A8204193-8611-4C44-B087-1CDE491F04D6}" srcOrd="7" destOrd="0" presId="urn:microsoft.com/office/officeart/2005/8/layout/list1"/>
    <dgm:cxn modelId="{849BBEE3-72FB-4C0B-8033-FC88C3ED6E41}" type="presParOf" srcId="{25DE41A1-BAFC-467C-9E0F-F6423CEF37AD}" destId="{3E81E37B-3852-4FFB-87FC-FA7F512F35E3}" srcOrd="8" destOrd="0" presId="urn:microsoft.com/office/officeart/2005/8/layout/list1"/>
    <dgm:cxn modelId="{468434C5-C3B2-42F0-A4E1-6828A7BC5633}" type="presParOf" srcId="{3E81E37B-3852-4FFB-87FC-FA7F512F35E3}" destId="{9CA4E8BF-26B9-4ED7-ACAA-49F227B20E9D}" srcOrd="0" destOrd="0" presId="urn:microsoft.com/office/officeart/2005/8/layout/list1"/>
    <dgm:cxn modelId="{686FC766-9B0A-40C7-8C89-DCBD2029493B}" type="presParOf" srcId="{3E81E37B-3852-4FFB-87FC-FA7F512F35E3}" destId="{AEFEAACE-3BEB-4CCB-805E-6FCE27731199}" srcOrd="1" destOrd="0" presId="urn:microsoft.com/office/officeart/2005/8/layout/list1"/>
    <dgm:cxn modelId="{0762141F-C67C-444B-A746-DBA2A92D0C42}" type="presParOf" srcId="{25DE41A1-BAFC-467C-9E0F-F6423CEF37AD}" destId="{6F2542E6-1EF8-4F1A-815E-D6DDDC1711AC}" srcOrd="9" destOrd="0" presId="urn:microsoft.com/office/officeart/2005/8/layout/list1"/>
    <dgm:cxn modelId="{1F833256-1F56-4EA0-9871-ABEB77C12CA6}" type="presParOf" srcId="{25DE41A1-BAFC-467C-9E0F-F6423CEF37AD}" destId="{EBBC0C69-3BDF-47EF-9B37-68EF0270AF0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E0B1069-DA51-454D-98AC-181A0CF90F67}" type="doc">
      <dgm:prSet loTypeId="urn:microsoft.com/office/officeart/2005/8/layout/hierarchy1" loCatId="hierarchy" qsTypeId="urn:microsoft.com/office/officeart/2005/8/quickstyle/simple1#8" qsCatId="simple" csTypeId="urn:microsoft.com/office/officeart/2005/8/colors/accent1_2#5" csCatId="accent1" phldr="1"/>
      <dgm:spPr/>
      <dgm:t>
        <a:bodyPr/>
        <a:lstStyle/>
        <a:p>
          <a:endParaRPr lang="en-US"/>
        </a:p>
      </dgm:t>
    </dgm:pt>
    <dgm:pt modelId="{399F7FD3-1C80-4592-B51F-1D85ED1A6641}">
      <dgm:prSet/>
      <dgm:spPr/>
      <dgm:t>
        <a:bodyPr/>
        <a:lstStyle/>
        <a:p>
          <a:pPr>
            <a:defRPr cap="all"/>
          </a:pPr>
          <a:r>
            <a:rPr lang="tr-TR" b="1" dirty="0"/>
            <a:t>09:10– 1</a:t>
          </a:r>
          <a:r>
            <a:rPr lang="en-US" b="1" dirty="0"/>
            <a:t>6:0</a:t>
          </a:r>
          <a:r>
            <a:rPr lang="tr-TR" b="1" dirty="0"/>
            <a:t>0</a:t>
          </a:r>
          <a:endParaRPr lang="en-US" dirty="0"/>
        </a:p>
      </dgm:t>
    </dgm:pt>
    <dgm:pt modelId="{AF7AA59B-1196-4FE5-8BE1-DC11E5957DB8}" type="parTrans" cxnId="{55A62EC2-CAE9-425F-8C16-EA40675BD514}">
      <dgm:prSet/>
      <dgm:spPr/>
      <dgm:t>
        <a:bodyPr/>
        <a:lstStyle/>
        <a:p>
          <a:endParaRPr lang="en-US"/>
        </a:p>
      </dgm:t>
    </dgm:pt>
    <dgm:pt modelId="{25CC5334-BDFB-43D6-850E-1DB76B315EE2}" type="sibTrans" cxnId="{55A62EC2-CAE9-425F-8C16-EA40675BD514}">
      <dgm:prSet/>
      <dgm:spPr/>
      <dgm:t>
        <a:bodyPr/>
        <a:lstStyle/>
        <a:p>
          <a:endParaRPr lang="en-US"/>
        </a:p>
      </dgm:t>
    </dgm:pt>
    <dgm:pt modelId="{BCAD4F2E-36A1-4103-87EF-70DC8C04EE5F}">
      <dgm:prSet/>
      <dgm:spPr/>
      <dgm:t>
        <a:bodyPr/>
        <a:lstStyle/>
        <a:p>
          <a:pPr>
            <a:defRPr cap="all"/>
          </a:pPr>
          <a:r>
            <a:rPr lang="tr-TR" dirty="0"/>
            <a:t>1 DERS 50 DK’DIR.</a:t>
          </a:r>
          <a:endParaRPr lang="en-US" dirty="0"/>
        </a:p>
      </dgm:t>
    </dgm:pt>
    <dgm:pt modelId="{1FAE00F2-5B5A-4FF2-9640-E95B05F2AA93}" type="parTrans" cxnId="{5B17F925-98CC-414F-A8A2-9FCB1FCFE828}">
      <dgm:prSet/>
      <dgm:spPr/>
      <dgm:t>
        <a:bodyPr/>
        <a:lstStyle/>
        <a:p>
          <a:endParaRPr lang="en-US"/>
        </a:p>
      </dgm:t>
    </dgm:pt>
    <dgm:pt modelId="{60820746-36BC-40BD-BE0D-95F1D4A9C3CF}" type="sibTrans" cxnId="{5B17F925-98CC-414F-A8A2-9FCB1FCFE828}">
      <dgm:prSet/>
      <dgm:spPr/>
      <dgm:t>
        <a:bodyPr/>
        <a:lstStyle/>
        <a:p>
          <a:endParaRPr lang="en-US"/>
        </a:p>
      </dgm:t>
    </dgm:pt>
    <dgm:pt modelId="{48B64E5C-785A-4E11-A4E8-3B5D5DAA0343}">
      <dgm:prSet/>
      <dgm:spPr/>
      <dgm:t>
        <a:bodyPr/>
        <a:lstStyle/>
        <a:p>
          <a:pPr>
            <a:defRPr cap="all"/>
          </a:pPr>
          <a:r>
            <a:rPr lang="tr-TR"/>
            <a:t>*Dersler onlIne olduğunda ders saatleri değişebilir.</a:t>
          </a:r>
          <a:endParaRPr lang="en-US"/>
        </a:p>
      </dgm:t>
    </dgm:pt>
    <dgm:pt modelId="{0D2EC1A8-64B2-460A-8D93-9B7EB36F76A6}" type="parTrans" cxnId="{A37625D4-C664-4967-A788-AAAB1F765D09}">
      <dgm:prSet/>
      <dgm:spPr/>
      <dgm:t>
        <a:bodyPr/>
        <a:lstStyle/>
        <a:p>
          <a:endParaRPr lang="en-US"/>
        </a:p>
      </dgm:t>
    </dgm:pt>
    <dgm:pt modelId="{B49D4BA3-748D-4885-A1C5-D0D96D24F528}" type="sibTrans" cxnId="{A37625D4-C664-4967-A788-AAAB1F765D09}">
      <dgm:prSet/>
      <dgm:spPr/>
      <dgm:t>
        <a:bodyPr/>
        <a:lstStyle/>
        <a:p>
          <a:endParaRPr lang="en-US"/>
        </a:p>
      </dgm:t>
    </dgm:pt>
    <dgm:pt modelId="{449CFCC1-80D4-4AB7-960E-47F6470FD184}" type="pres">
      <dgm:prSet presAssocID="{7E0B1069-DA51-454D-98AC-181A0CF90F67}" presName="hierChild1" presStyleCnt="0">
        <dgm:presLayoutVars>
          <dgm:chPref val="1"/>
          <dgm:dir/>
          <dgm:animOne val="branch"/>
          <dgm:animLvl val="lvl"/>
          <dgm:resizeHandles/>
        </dgm:presLayoutVars>
      </dgm:prSet>
      <dgm:spPr/>
    </dgm:pt>
    <dgm:pt modelId="{A3833AE5-E9E7-4385-8A01-E6B76C1F8044}" type="pres">
      <dgm:prSet presAssocID="{399F7FD3-1C80-4592-B51F-1D85ED1A6641}" presName="hierRoot1" presStyleCnt="0"/>
      <dgm:spPr/>
    </dgm:pt>
    <dgm:pt modelId="{34DA5E97-72D6-4FF0-83AF-DC73EB520D4B}" type="pres">
      <dgm:prSet presAssocID="{399F7FD3-1C80-4592-B51F-1D85ED1A6641}" presName="composite" presStyleCnt="0"/>
      <dgm:spPr/>
    </dgm:pt>
    <dgm:pt modelId="{1AAB2C3C-6188-4905-A71B-7FFEFF2AD172}" type="pres">
      <dgm:prSet presAssocID="{399F7FD3-1C80-4592-B51F-1D85ED1A6641}" presName="background" presStyleLbl="node0" presStyleIdx="0" presStyleCnt="3"/>
      <dgm:spPr/>
    </dgm:pt>
    <dgm:pt modelId="{7A798827-CDCF-4AC4-BEFA-B024A81ED01F}" type="pres">
      <dgm:prSet presAssocID="{399F7FD3-1C80-4592-B51F-1D85ED1A6641}" presName="text" presStyleLbl="fgAcc0" presStyleIdx="0" presStyleCnt="3">
        <dgm:presLayoutVars>
          <dgm:chPref val="3"/>
        </dgm:presLayoutVars>
      </dgm:prSet>
      <dgm:spPr/>
    </dgm:pt>
    <dgm:pt modelId="{CD5ABA51-524B-4070-9B78-64B72FAB7553}" type="pres">
      <dgm:prSet presAssocID="{399F7FD3-1C80-4592-B51F-1D85ED1A6641}" presName="hierChild2" presStyleCnt="0"/>
      <dgm:spPr/>
    </dgm:pt>
    <dgm:pt modelId="{6B7A0A2A-F0A0-42C6-AA11-303949C4840E}" type="pres">
      <dgm:prSet presAssocID="{BCAD4F2E-36A1-4103-87EF-70DC8C04EE5F}" presName="hierRoot1" presStyleCnt="0"/>
      <dgm:spPr/>
    </dgm:pt>
    <dgm:pt modelId="{2EA8C935-A465-416D-9D11-5AB66ECC835D}" type="pres">
      <dgm:prSet presAssocID="{BCAD4F2E-36A1-4103-87EF-70DC8C04EE5F}" presName="composite" presStyleCnt="0"/>
      <dgm:spPr/>
    </dgm:pt>
    <dgm:pt modelId="{DE330FD5-B141-4A85-8D31-ED0286C765B9}" type="pres">
      <dgm:prSet presAssocID="{BCAD4F2E-36A1-4103-87EF-70DC8C04EE5F}" presName="background" presStyleLbl="node0" presStyleIdx="1" presStyleCnt="3"/>
      <dgm:spPr/>
    </dgm:pt>
    <dgm:pt modelId="{8B9E1C1C-ECFA-4F39-8F35-C662F158383B}" type="pres">
      <dgm:prSet presAssocID="{BCAD4F2E-36A1-4103-87EF-70DC8C04EE5F}" presName="text" presStyleLbl="fgAcc0" presStyleIdx="1" presStyleCnt="3">
        <dgm:presLayoutVars>
          <dgm:chPref val="3"/>
        </dgm:presLayoutVars>
      </dgm:prSet>
      <dgm:spPr/>
    </dgm:pt>
    <dgm:pt modelId="{F1307D3F-031A-44D3-8EB2-8C661F5DF9BE}" type="pres">
      <dgm:prSet presAssocID="{BCAD4F2E-36A1-4103-87EF-70DC8C04EE5F}" presName="hierChild2" presStyleCnt="0"/>
      <dgm:spPr/>
    </dgm:pt>
    <dgm:pt modelId="{40417179-1EC1-45DE-A81B-393E05F92006}" type="pres">
      <dgm:prSet presAssocID="{48B64E5C-785A-4E11-A4E8-3B5D5DAA0343}" presName="hierRoot1" presStyleCnt="0"/>
      <dgm:spPr/>
    </dgm:pt>
    <dgm:pt modelId="{0AA56353-9E70-4FE8-BBF6-7FEBFCDFA1C4}" type="pres">
      <dgm:prSet presAssocID="{48B64E5C-785A-4E11-A4E8-3B5D5DAA0343}" presName="composite" presStyleCnt="0"/>
      <dgm:spPr/>
    </dgm:pt>
    <dgm:pt modelId="{421139DB-3FE0-43A1-86C4-5CC815C2AEC2}" type="pres">
      <dgm:prSet presAssocID="{48B64E5C-785A-4E11-A4E8-3B5D5DAA0343}" presName="background" presStyleLbl="node0" presStyleIdx="2" presStyleCnt="3"/>
      <dgm:spPr/>
    </dgm:pt>
    <dgm:pt modelId="{3E008E0B-78BA-4806-B4CE-CCE02D5BC06A}" type="pres">
      <dgm:prSet presAssocID="{48B64E5C-785A-4E11-A4E8-3B5D5DAA0343}" presName="text" presStyleLbl="fgAcc0" presStyleIdx="2" presStyleCnt="3">
        <dgm:presLayoutVars>
          <dgm:chPref val="3"/>
        </dgm:presLayoutVars>
      </dgm:prSet>
      <dgm:spPr/>
    </dgm:pt>
    <dgm:pt modelId="{682FC335-BB22-4071-8B22-17F435B0BB6A}" type="pres">
      <dgm:prSet presAssocID="{48B64E5C-785A-4E11-A4E8-3B5D5DAA0343}" presName="hierChild2" presStyleCnt="0"/>
      <dgm:spPr/>
    </dgm:pt>
  </dgm:ptLst>
  <dgm:cxnLst>
    <dgm:cxn modelId="{5B17F925-98CC-414F-A8A2-9FCB1FCFE828}" srcId="{7E0B1069-DA51-454D-98AC-181A0CF90F67}" destId="{BCAD4F2E-36A1-4103-87EF-70DC8C04EE5F}" srcOrd="1" destOrd="0" parTransId="{1FAE00F2-5B5A-4FF2-9640-E95B05F2AA93}" sibTransId="{60820746-36BC-40BD-BE0D-95F1D4A9C3CF}"/>
    <dgm:cxn modelId="{22A70C4A-F39B-4C3A-825F-CD1957B70F9E}" type="presOf" srcId="{399F7FD3-1C80-4592-B51F-1D85ED1A6641}" destId="{7A798827-CDCF-4AC4-BEFA-B024A81ED01F}" srcOrd="0" destOrd="0" presId="urn:microsoft.com/office/officeart/2005/8/layout/hierarchy1"/>
    <dgm:cxn modelId="{24F748C0-296A-485D-AF09-41C2BB2989AB}" type="presOf" srcId="{BCAD4F2E-36A1-4103-87EF-70DC8C04EE5F}" destId="{8B9E1C1C-ECFA-4F39-8F35-C662F158383B}" srcOrd="0" destOrd="0" presId="urn:microsoft.com/office/officeart/2005/8/layout/hierarchy1"/>
    <dgm:cxn modelId="{55A62EC2-CAE9-425F-8C16-EA40675BD514}" srcId="{7E0B1069-DA51-454D-98AC-181A0CF90F67}" destId="{399F7FD3-1C80-4592-B51F-1D85ED1A6641}" srcOrd="0" destOrd="0" parTransId="{AF7AA59B-1196-4FE5-8BE1-DC11E5957DB8}" sibTransId="{25CC5334-BDFB-43D6-850E-1DB76B315EE2}"/>
    <dgm:cxn modelId="{A37625D4-C664-4967-A788-AAAB1F765D09}" srcId="{7E0B1069-DA51-454D-98AC-181A0CF90F67}" destId="{48B64E5C-785A-4E11-A4E8-3B5D5DAA0343}" srcOrd="2" destOrd="0" parTransId="{0D2EC1A8-64B2-460A-8D93-9B7EB36F76A6}" sibTransId="{B49D4BA3-748D-4885-A1C5-D0D96D24F528}"/>
    <dgm:cxn modelId="{B417F8DE-CAFB-4C38-8A5A-CE94E6885DAA}" type="presOf" srcId="{48B64E5C-785A-4E11-A4E8-3B5D5DAA0343}" destId="{3E008E0B-78BA-4806-B4CE-CCE02D5BC06A}" srcOrd="0" destOrd="0" presId="urn:microsoft.com/office/officeart/2005/8/layout/hierarchy1"/>
    <dgm:cxn modelId="{262C8BFF-0AE7-46C3-A7F8-8F4125530CDB}" type="presOf" srcId="{7E0B1069-DA51-454D-98AC-181A0CF90F67}" destId="{449CFCC1-80D4-4AB7-960E-47F6470FD184}" srcOrd="0" destOrd="0" presId="urn:microsoft.com/office/officeart/2005/8/layout/hierarchy1"/>
    <dgm:cxn modelId="{2F5C8D70-536C-4F05-A75C-22F35589B6E8}" type="presParOf" srcId="{449CFCC1-80D4-4AB7-960E-47F6470FD184}" destId="{A3833AE5-E9E7-4385-8A01-E6B76C1F8044}" srcOrd="0" destOrd="0" presId="urn:microsoft.com/office/officeart/2005/8/layout/hierarchy1"/>
    <dgm:cxn modelId="{FA5742B5-5CAB-4E1C-B4E6-E76B0B2C833C}" type="presParOf" srcId="{A3833AE5-E9E7-4385-8A01-E6B76C1F8044}" destId="{34DA5E97-72D6-4FF0-83AF-DC73EB520D4B}" srcOrd="0" destOrd="0" presId="urn:microsoft.com/office/officeart/2005/8/layout/hierarchy1"/>
    <dgm:cxn modelId="{44A1C0D4-A1AF-4B66-854E-D510FD5ED6B4}" type="presParOf" srcId="{34DA5E97-72D6-4FF0-83AF-DC73EB520D4B}" destId="{1AAB2C3C-6188-4905-A71B-7FFEFF2AD172}" srcOrd="0" destOrd="0" presId="urn:microsoft.com/office/officeart/2005/8/layout/hierarchy1"/>
    <dgm:cxn modelId="{A3A88429-4FC0-490A-A379-021B18A99BD5}" type="presParOf" srcId="{34DA5E97-72D6-4FF0-83AF-DC73EB520D4B}" destId="{7A798827-CDCF-4AC4-BEFA-B024A81ED01F}" srcOrd="1" destOrd="0" presId="urn:microsoft.com/office/officeart/2005/8/layout/hierarchy1"/>
    <dgm:cxn modelId="{8A47426B-A3E7-41FA-9B18-FD9001409250}" type="presParOf" srcId="{A3833AE5-E9E7-4385-8A01-E6B76C1F8044}" destId="{CD5ABA51-524B-4070-9B78-64B72FAB7553}" srcOrd="1" destOrd="0" presId="urn:microsoft.com/office/officeart/2005/8/layout/hierarchy1"/>
    <dgm:cxn modelId="{317461D3-B172-44F3-A16A-AFD5F41CC8B3}" type="presParOf" srcId="{449CFCC1-80D4-4AB7-960E-47F6470FD184}" destId="{6B7A0A2A-F0A0-42C6-AA11-303949C4840E}" srcOrd="1" destOrd="0" presId="urn:microsoft.com/office/officeart/2005/8/layout/hierarchy1"/>
    <dgm:cxn modelId="{7AE17433-80B4-4247-8418-8C5D76B47CB8}" type="presParOf" srcId="{6B7A0A2A-F0A0-42C6-AA11-303949C4840E}" destId="{2EA8C935-A465-416D-9D11-5AB66ECC835D}" srcOrd="0" destOrd="0" presId="urn:microsoft.com/office/officeart/2005/8/layout/hierarchy1"/>
    <dgm:cxn modelId="{C34A2170-E593-407D-B093-43110BC29D13}" type="presParOf" srcId="{2EA8C935-A465-416D-9D11-5AB66ECC835D}" destId="{DE330FD5-B141-4A85-8D31-ED0286C765B9}" srcOrd="0" destOrd="0" presId="urn:microsoft.com/office/officeart/2005/8/layout/hierarchy1"/>
    <dgm:cxn modelId="{7F3BC967-A7B8-4E71-817C-EA3B7D4BF29C}" type="presParOf" srcId="{2EA8C935-A465-416D-9D11-5AB66ECC835D}" destId="{8B9E1C1C-ECFA-4F39-8F35-C662F158383B}" srcOrd="1" destOrd="0" presId="urn:microsoft.com/office/officeart/2005/8/layout/hierarchy1"/>
    <dgm:cxn modelId="{2996ABF8-4A12-465A-91F6-6CE49312FFF8}" type="presParOf" srcId="{6B7A0A2A-F0A0-42C6-AA11-303949C4840E}" destId="{F1307D3F-031A-44D3-8EB2-8C661F5DF9BE}" srcOrd="1" destOrd="0" presId="urn:microsoft.com/office/officeart/2005/8/layout/hierarchy1"/>
    <dgm:cxn modelId="{BC2577E5-FA28-4D27-B601-12654A8E9A9F}" type="presParOf" srcId="{449CFCC1-80D4-4AB7-960E-47F6470FD184}" destId="{40417179-1EC1-45DE-A81B-393E05F92006}" srcOrd="2" destOrd="0" presId="urn:microsoft.com/office/officeart/2005/8/layout/hierarchy1"/>
    <dgm:cxn modelId="{6D8042B2-2A52-4B72-BE11-37E8E5052975}" type="presParOf" srcId="{40417179-1EC1-45DE-A81B-393E05F92006}" destId="{0AA56353-9E70-4FE8-BBF6-7FEBFCDFA1C4}" srcOrd="0" destOrd="0" presId="urn:microsoft.com/office/officeart/2005/8/layout/hierarchy1"/>
    <dgm:cxn modelId="{DD82E6C9-5945-4C9D-99D2-4C552ABCF744}" type="presParOf" srcId="{0AA56353-9E70-4FE8-BBF6-7FEBFCDFA1C4}" destId="{421139DB-3FE0-43A1-86C4-5CC815C2AEC2}" srcOrd="0" destOrd="0" presId="urn:microsoft.com/office/officeart/2005/8/layout/hierarchy1"/>
    <dgm:cxn modelId="{9A285ADA-4582-470D-B96B-24C7F3152B47}" type="presParOf" srcId="{0AA56353-9E70-4FE8-BBF6-7FEBFCDFA1C4}" destId="{3E008E0B-78BA-4806-B4CE-CCE02D5BC06A}" srcOrd="1" destOrd="0" presId="urn:microsoft.com/office/officeart/2005/8/layout/hierarchy1"/>
    <dgm:cxn modelId="{8D430C9B-C753-4503-9B01-38675C7A77F2}" type="presParOf" srcId="{40417179-1EC1-45DE-A81B-393E05F92006}" destId="{682FC335-BB22-4071-8B22-17F435B0BB6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DC0FD5-5FE7-473F-B7B1-70956E74241E}">
      <dsp:nvSpPr>
        <dsp:cNvPr id="0" name=""/>
        <dsp:cNvSpPr/>
      </dsp:nvSpPr>
      <dsp:spPr>
        <a:xfrm>
          <a:off x="735796" y="347495"/>
          <a:ext cx="4685336" cy="4685336"/>
        </a:xfrm>
        <a:prstGeom prst="pie">
          <a:avLst>
            <a:gd name="adj1" fmla="val 16200000"/>
            <a:gd name="adj2" fmla="val 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a:off x="3132010" y="1214282"/>
        <a:ext cx="1729112" cy="1394445"/>
      </dsp:txXfrm>
    </dsp:sp>
    <dsp:sp modelId="{A33117FC-01BC-4E88-A222-231C5B051704}">
      <dsp:nvSpPr>
        <dsp:cNvPr id="0" name=""/>
        <dsp:cNvSpPr/>
      </dsp:nvSpPr>
      <dsp:spPr>
        <a:xfrm>
          <a:off x="538342" y="544949"/>
          <a:ext cx="4685336" cy="4685336"/>
        </a:xfrm>
        <a:prstGeom prst="pie">
          <a:avLst>
            <a:gd name="adj1" fmla="val 0"/>
            <a:gd name="adj2" fmla="val 540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tr-TR" sz="2100" kern="1200" dirty="0"/>
            <a:t>Ölçme ve Değerlendirme</a:t>
          </a:r>
          <a:endParaRPr lang="en-US" sz="2100" kern="1200" dirty="0"/>
        </a:p>
      </dsp:txBody>
      <dsp:txXfrm>
        <a:off x="2964677" y="2971283"/>
        <a:ext cx="1729112" cy="1394445"/>
      </dsp:txXfrm>
    </dsp:sp>
    <dsp:sp modelId="{90DC1725-79F0-4775-A5F4-C63735198FFD}">
      <dsp:nvSpPr>
        <dsp:cNvPr id="0" name=""/>
        <dsp:cNvSpPr/>
      </dsp:nvSpPr>
      <dsp:spPr>
        <a:xfrm>
          <a:off x="538342" y="544949"/>
          <a:ext cx="4685336" cy="4685336"/>
        </a:xfrm>
        <a:prstGeom prst="pie">
          <a:avLst>
            <a:gd name="adj1" fmla="val 5400000"/>
            <a:gd name="adj2" fmla="val 1080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tr-TR" sz="2100" kern="1200" dirty="0"/>
            <a:t>Destek Birimleri</a:t>
          </a:r>
          <a:endParaRPr lang="en-US" sz="2100" kern="1200" dirty="0"/>
        </a:p>
      </dsp:txBody>
      <dsp:txXfrm>
        <a:off x="1068231" y="2971283"/>
        <a:ext cx="1729112" cy="1394445"/>
      </dsp:txXfrm>
    </dsp:sp>
    <dsp:sp modelId="{4046F402-4BF2-418A-BA2E-55D20F96E412}">
      <dsp:nvSpPr>
        <dsp:cNvPr id="0" name=""/>
        <dsp:cNvSpPr/>
      </dsp:nvSpPr>
      <dsp:spPr>
        <a:xfrm>
          <a:off x="538342" y="544949"/>
          <a:ext cx="4685336" cy="4685336"/>
        </a:xfrm>
        <a:prstGeom prst="pie">
          <a:avLst>
            <a:gd name="adj1" fmla="val 10800000"/>
            <a:gd name="adj2" fmla="val 16200000"/>
          </a:avLst>
        </a:prstGeom>
        <a:solidFill>
          <a:schemeClr val="dk2">
            <a:hueOff val="0"/>
            <a:satOff val="0"/>
            <a:lumOff val="0"/>
            <a:alphaOff val="0"/>
          </a:schemeClr>
        </a:solidFill>
        <a:ln w="34925" cap="flat" cmpd="sng" algn="in">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tr-TR" sz="2100" kern="1200" dirty="0"/>
            <a:t>Genel Bölüm Tanıtımı</a:t>
          </a:r>
          <a:endParaRPr lang="en-US" sz="2100" kern="1200" dirty="0"/>
        </a:p>
      </dsp:txBody>
      <dsp:txXfrm>
        <a:off x="1068231" y="1409505"/>
        <a:ext cx="1729112" cy="13944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AD2D9-1E2E-42B2-A203-5EFB278D6978}">
      <dsp:nvSpPr>
        <dsp:cNvPr id="0" name=""/>
        <dsp:cNvSpPr/>
      </dsp:nvSpPr>
      <dsp:spPr>
        <a:xfrm>
          <a:off x="738572" y="826157"/>
          <a:ext cx="919704" cy="9197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751510A7-9A7D-421E-8B9A-C19731B988B3}">
      <dsp:nvSpPr>
        <dsp:cNvPr id="0" name=""/>
        <dsp:cNvSpPr/>
      </dsp:nvSpPr>
      <dsp:spPr>
        <a:xfrm>
          <a:off x="176530"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dirty="0"/>
            <a:t>350-400 KELİME VE ÜZERİ AKADEMİK KONULARDA KOMPOZİSYON YAZMAK</a:t>
          </a:r>
          <a:r>
            <a:rPr lang="en-US" sz="1100" kern="1200" dirty="0"/>
            <a:t> (</a:t>
          </a:r>
          <a:r>
            <a:rPr lang="tr-TR" sz="1100" kern="1200" dirty="0"/>
            <a:t>WRITING</a:t>
          </a:r>
          <a:r>
            <a:rPr lang="en-US" sz="1100" kern="1200" dirty="0"/>
            <a:t>)</a:t>
          </a:r>
        </a:p>
      </dsp:txBody>
      <dsp:txXfrm>
        <a:off x="176530" y="2035242"/>
        <a:ext cx="2043787" cy="720000"/>
      </dsp:txXfrm>
    </dsp:sp>
    <dsp:sp modelId="{909A91A4-7E7D-4915-869F-01673284B19C}">
      <dsp:nvSpPr>
        <dsp:cNvPr id="0" name=""/>
        <dsp:cNvSpPr/>
      </dsp:nvSpPr>
      <dsp:spPr>
        <a:xfrm>
          <a:off x="3140022" y="826157"/>
          <a:ext cx="919704" cy="9197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9CB76942-E3E3-4202-85FE-BE2B02D5C5E7}">
      <dsp:nvSpPr>
        <dsp:cNvPr id="0" name=""/>
        <dsp:cNvSpPr/>
      </dsp:nvSpPr>
      <dsp:spPr>
        <a:xfrm>
          <a:off x="2577981"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dirty="0"/>
            <a:t>SOMUT VE SOYUT KONULARDAKİ AKADEMİK METİNLERİN TEMEL FİKİRLERİNİ ANLAMAK</a:t>
          </a:r>
          <a:r>
            <a:rPr lang="en-US" sz="1100" kern="1200" dirty="0"/>
            <a:t> (</a:t>
          </a:r>
          <a:r>
            <a:rPr lang="tr-TR" sz="1100" kern="1200" dirty="0"/>
            <a:t>READING</a:t>
          </a:r>
          <a:r>
            <a:rPr lang="en-US" sz="1100" kern="1200" dirty="0"/>
            <a:t>)</a:t>
          </a:r>
        </a:p>
      </dsp:txBody>
      <dsp:txXfrm>
        <a:off x="2577981" y="2035242"/>
        <a:ext cx="2043787" cy="720000"/>
      </dsp:txXfrm>
    </dsp:sp>
    <dsp:sp modelId="{F02ACC69-3EA3-4DAE-98C4-5D02FDE0DEF5}">
      <dsp:nvSpPr>
        <dsp:cNvPr id="0" name=""/>
        <dsp:cNvSpPr/>
      </dsp:nvSpPr>
      <dsp:spPr>
        <a:xfrm>
          <a:off x="5541472" y="826157"/>
          <a:ext cx="919704" cy="9197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47ABE7BB-BB89-4E5C-BC20-B04FC1B17085}">
      <dsp:nvSpPr>
        <dsp:cNvPr id="0" name=""/>
        <dsp:cNvSpPr/>
      </dsp:nvSpPr>
      <dsp:spPr>
        <a:xfrm>
          <a:off x="4979431"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dirty="0"/>
            <a:t>KENDİ FİKİR VE PLANLARINI İFADE EDEBİLMEK VE HER HANGİ BİR KONU İLE İLGİLİ SUNUM YAPABİLMEK </a:t>
          </a:r>
          <a:r>
            <a:rPr lang="en-US" sz="1100" kern="1200" dirty="0"/>
            <a:t>(</a:t>
          </a:r>
          <a:r>
            <a:rPr lang="tr-TR" sz="1100" kern="1200" dirty="0"/>
            <a:t>SPEAKING</a:t>
          </a:r>
          <a:r>
            <a:rPr lang="en-US" sz="1100" kern="1200" dirty="0"/>
            <a:t>)</a:t>
          </a:r>
        </a:p>
      </dsp:txBody>
      <dsp:txXfrm>
        <a:off x="4979431" y="2035242"/>
        <a:ext cx="2043787" cy="720000"/>
      </dsp:txXfrm>
    </dsp:sp>
    <dsp:sp modelId="{D2080F90-6109-4530-85D1-B9E5E5132BC4}">
      <dsp:nvSpPr>
        <dsp:cNvPr id="0" name=""/>
        <dsp:cNvSpPr/>
      </dsp:nvSpPr>
      <dsp:spPr>
        <a:xfrm>
          <a:off x="7942923" y="826157"/>
          <a:ext cx="919704" cy="9197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4635082C-986D-484F-A23B-78C0053674AB}">
      <dsp:nvSpPr>
        <dsp:cNvPr id="0" name=""/>
        <dsp:cNvSpPr/>
      </dsp:nvSpPr>
      <dsp:spPr>
        <a:xfrm>
          <a:off x="7380881"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r>
            <a:rPr lang="tr-TR" sz="1100" kern="1200" dirty="0"/>
            <a:t>GÜNLÜK KONUŞMA VE AKADEMİK DİLİ ANLAMAK VE CEVAP VEREBİLMEK</a:t>
          </a:r>
          <a:r>
            <a:rPr lang="en-US" sz="1100" kern="1200" dirty="0"/>
            <a:t> (</a:t>
          </a:r>
          <a:r>
            <a:rPr lang="tr-TR" sz="1100" kern="1200" dirty="0"/>
            <a:t>LISTENING</a:t>
          </a:r>
          <a:r>
            <a:rPr lang="en-US" sz="1100" kern="1200" dirty="0"/>
            <a:t>)</a:t>
          </a:r>
        </a:p>
      </dsp:txBody>
      <dsp:txXfrm>
        <a:off x="7380881" y="2035242"/>
        <a:ext cx="2043787"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CF04B4-BEB6-43A9-948B-FB40AAD20ED0}">
      <dsp:nvSpPr>
        <dsp:cNvPr id="0" name=""/>
        <dsp:cNvSpPr/>
      </dsp:nvSpPr>
      <dsp:spPr>
        <a:xfrm>
          <a:off x="889581" y="823313"/>
          <a:ext cx="924553" cy="9245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971D9DDF-7D85-4BC1-94FB-D6C3338C5A12}">
      <dsp:nvSpPr>
        <dsp:cNvPr id="0" name=""/>
        <dsp:cNvSpPr/>
      </dsp:nvSpPr>
      <dsp:spPr>
        <a:xfrm>
          <a:off x="324576" y="2038086"/>
          <a:ext cx="20545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dirty="0"/>
            <a:t>FARKLI TÜRDE (PARAGRAF, MAKALE, BAŞVURU, ARAŞTIRMA MAKALESİ,) ÜST DÜZEY YAZMA (WRITING). </a:t>
          </a:r>
          <a:endParaRPr lang="en-US" sz="1300" kern="1200" dirty="0"/>
        </a:p>
      </dsp:txBody>
      <dsp:txXfrm>
        <a:off x="324576" y="2038086"/>
        <a:ext cx="2054564" cy="720000"/>
      </dsp:txXfrm>
    </dsp:sp>
    <dsp:sp modelId="{5F166428-05AC-4779-A8F3-99E197F84FF9}">
      <dsp:nvSpPr>
        <dsp:cNvPr id="0" name=""/>
        <dsp:cNvSpPr/>
      </dsp:nvSpPr>
      <dsp:spPr>
        <a:xfrm>
          <a:off x="3303694" y="823313"/>
          <a:ext cx="924553" cy="9245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B7C70A7E-FEB9-4ABB-8F5D-5A9389C3D4F2}">
      <dsp:nvSpPr>
        <dsp:cNvPr id="0" name=""/>
        <dsp:cNvSpPr/>
      </dsp:nvSpPr>
      <dsp:spPr>
        <a:xfrm>
          <a:off x="2738689" y="2038086"/>
          <a:ext cx="20545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dirty="0"/>
            <a:t>EDEBİ VE BİLİMSEL UZUN VE KARMAŞIK METİNLERİ FARKLI TARZLARDA OLSA DAHİ ANLAMA (READING).</a:t>
          </a:r>
          <a:endParaRPr lang="en-US" sz="1300" kern="1200" dirty="0"/>
        </a:p>
      </dsp:txBody>
      <dsp:txXfrm>
        <a:off x="2738689" y="2038086"/>
        <a:ext cx="2054564" cy="720000"/>
      </dsp:txXfrm>
    </dsp:sp>
    <dsp:sp modelId="{69FEF6EF-2FA5-44DF-B5EC-37C3FDE4D524}">
      <dsp:nvSpPr>
        <dsp:cNvPr id="0" name=""/>
        <dsp:cNvSpPr/>
      </dsp:nvSpPr>
      <dsp:spPr>
        <a:xfrm>
          <a:off x="5717807" y="823313"/>
          <a:ext cx="924553" cy="924553"/>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B70E696D-D06D-415B-A2FF-CBB884F509FD}">
      <dsp:nvSpPr>
        <dsp:cNvPr id="0" name=""/>
        <dsp:cNvSpPr/>
      </dsp:nvSpPr>
      <dsp:spPr>
        <a:xfrm>
          <a:off x="5152802" y="2038086"/>
          <a:ext cx="20545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dirty="0"/>
            <a:t>KENDİ ALANLARI DIŞINDAKİ KARMAŞIK KONULARDAKİ DERS VE TARTIŞMALARI ANLAMA (LISTENING).</a:t>
          </a:r>
          <a:endParaRPr lang="en-US" sz="1300" kern="1200" dirty="0"/>
        </a:p>
      </dsp:txBody>
      <dsp:txXfrm>
        <a:off x="5152802" y="2038086"/>
        <a:ext cx="2054564" cy="720000"/>
      </dsp:txXfrm>
    </dsp:sp>
    <dsp:sp modelId="{20D57006-A8A2-40AB-8B09-BE33CA364A08}">
      <dsp:nvSpPr>
        <dsp:cNvPr id="0" name=""/>
        <dsp:cNvSpPr/>
      </dsp:nvSpPr>
      <dsp:spPr>
        <a:xfrm>
          <a:off x="8131920" y="823313"/>
          <a:ext cx="924553" cy="9245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E187BCB3-1212-469B-9523-39AFA3ED221A}">
      <dsp:nvSpPr>
        <dsp:cNvPr id="0" name=""/>
        <dsp:cNvSpPr/>
      </dsp:nvSpPr>
      <dsp:spPr>
        <a:xfrm>
          <a:off x="7566915" y="2038086"/>
          <a:ext cx="205456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90000"/>
            </a:lnSpc>
            <a:spcBef>
              <a:spcPct val="0"/>
            </a:spcBef>
            <a:spcAft>
              <a:spcPct val="35000"/>
            </a:spcAft>
            <a:buNone/>
          </a:pPr>
          <a:r>
            <a:rPr lang="tr-TR" sz="1300" kern="1200" dirty="0"/>
            <a:t>AKICI VE SPONTANE ŞEKİLDE KENDİLERİNİ İFADE EDEBİLİRLER VE SUNUM YAPABİLME (SPEAKING).</a:t>
          </a:r>
          <a:endParaRPr lang="en-US" sz="1300" kern="1200" dirty="0"/>
        </a:p>
      </dsp:txBody>
      <dsp:txXfrm>
        <a:off x="7566915" y="2038086"/>
        <a:ext cx="2054564"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AC201C-AD5A-4857-A762-C36E66B54812}">
      <dsp:nvSpPr>
        <dsp:cNvPr id="0" name=""/>
        <dsp:cNvSpPr/>
      </dsp:nvSpPr>
      <dsp:spPr>
        <a:xfrm>
          <a:off x="0" y="390390"/>
          <a:ext cx="5959475" cy="630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6B448C-6DBB-4BEA-9C90-E5825CDBF42F}">
      <dsp:nvSpPr>
        <dsp:cNvPr id="0" name=""/>
        <dsp:cNvSpPr/>
      </dsp:nvSpPr>
      <dsp:spPr>
        <a:xfrm>
          <a:off x="297973" y="21390"/>
          <a:ext cx="4171632" cy="738000"/>
        </a:xfrm>
        <a:prstGeom prst="round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111250">
            <a:lnSpc>
              <a:spcPct val="90000"/>
            </a:lnSpc>
            <a:spcBef>
              <a:spcPct val="0"/>
            </a:spcBef>
            <a:spcAft>
              <a:spcPct val="35000"/>
            </a:spcAft>
            <a:buNone/>
          </a:pPr>
          <a:r>
            <a:rPr lang="tr-TR" sz="2500" kern="1200"/>
            <a:t>Quiz</a:t>
          </a:r>
          <a:endParaRPr lang="en-US" sz="2500" kern="1200"/>
        </a:p>
      </dsp:txBody>
      <dsp:txXfrm>
        <a:off x="333999" y="57416"/>
        <a:ext cx="4099580" cy="665948"/>
      </dsp:txXfrm>
    </dsp:sp>
    <dsp:sp modelId="{153C489D-7C87-480D-8050-7377AC1B4CC9}">
      <dsp:nvSpPr>
        <dsp:cNvPr id="0" name=""/>
        <dsp:cNvSpPr/>
      </dsp:nvSpPr>
      <dsp:spPr>
        <a:xfrm>
          <a:off x="0" y="1524390"/>
          <a:ext cx="5959475" cy="630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325A14-2C22-430D-B7A7-408BBF423C2B}">
      <dsp:nvSpPr>
        <dsp:cNvPr id="0" name=""/>
        <dsp:cNvSpPr/>
      </dsp:nvSpPr>
      <dsp:spPr>
        <a:xfrm>
          <a:off x="297973" y="1155390"/>
          <a:ext cx="4171632" cy="738000"/>
        </a:xfrm>
        <a:prstGeom prst="round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111250">
            <a:lnSpc>
              <a:spcPct val="90000"/>
            </a:lnSpc>
            <a:spcBef>
              <a:spcPct val="0"/>
            </a:spcBef>
            <a:spcAft>
              <a:spcPct val="35000"/>
            </a:spcAft>
            <a:buNone/>
          </a:pPr>
          <a:r>
            <a:rPr lang="tr-TR" sz="2500" kern="1200"/>
            <a:t>Derse Katılım</a:t>
          </a:r>
          <a:endParaRPr lang="en-US" sz="2500" kern="1200"/>
        </a:p>
      </dsp:txBody>
      <dsp:txXfrm>
        <a:off x="333999" y="1191416"/>
        <a:ext cx="4099580" cy="665948"/>
      </dsp:txXfrm>
    </dsp:sp>
    <dsp:sp modelId="{679857BE-31CE-4593-8A1D-2E1354E9B061}">
      <dsp:nvSpPr>
        <dsp:cNvPr id="0" name=""/>
        <dsp:cNvSpPr/>
      </dsp:nvSpPr>
      <dsp:spPr>
        <a:xfrm>
          <a:off x="0" y="2658390"/>
          <a:ext cx="5959475" cy="630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F835D88-BF5F-4C3B-994A-9B68B2854F2D}">
      <dsp:nvSpPr>
        <dsp:cNvPr id="0" name=""/>
        <dsp:cNvSpPr/>
      </dsp:nvSpPr>
      <dsp:spPr>
        <a:xfrm>
          <a:off x="297973" y="2289390"/>
          <a:ext cx="4171632" cy="738000"/>
        </a:xfrm>
        <a:prstGeom prst="round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111250">
            <a:lnSpc>
              <a:spcPct val="90000"/>
            </a:lnSpc>
            <a:spcBef>
              <a:spcPct val="0"/>
            </a:spcBef>
            <a:spcAft>
              <a:spcPct val="35000"/>
            </a:spcAft>
            <a:buNone/>
          </a:pPr>
          <a:r>
            <a:rPr lang="tr-TR" sz="2500" kern="1200"/>
            <a:t>Ödev</a:t>
          </a:r>
          <a:endParaRPr lang="en-US" sz="2500" kern="1200"/>
        </a:p>
      </dsp:txBody>
      <dsp:txXfrm>
        <a:off x="333999" y="2325416"/>
        <a:ext cx="4099580" cy="665948"/>
      </dsp:txXfrm>
    </dsp:sp>
    <dsp:sp modelId="{1C742CC5-EE43-412B-826A-3F8D5DDD1E37}">
      <dsp:nvSpPr>
        <dsp:cNvPr id="0" name=""/>
        <dsp:cNvSpPr/>
      </dsp:nvSpPr>
      <dsp:spPr>
        <a:xfrm>
          <a:off x="0" y="3792390"/>
          <a:ext cx="5959475" cy="630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BEB93A5-1858-4F73-ABE8-99E0F729A15C}">
      <dsp:nvSpPr>
        <dsp:cNvPr id="0" name=""/>
        <dsp:cNvSpPr/>
      </dsp:nvSpPr>
      <dsp:spPr>
        <a:xfrm>
          <a:off x="297973" y="3423390"/>
          <a:ext cx="4171632" cy="738000"/>
        </a:xfrm>
        <a:prstGeom prst="round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111250">
            <a:lnSpc>
              <a:spcPct val="90000"/>
            </a:lnSpc>
            <a:spcBef>
              <a:spcPct val="0"/>
            </a:spcBef>
            <a:spcAft>
              <a:spcPct val="35000"/>
            </a:spcAft>
            <a:buNone/>
          </a:pPr>
          <a:r>
            <a:rPr lang="tr-TR" sz="2500" kern="1200"/>
            <a:t>Online Ödev</a:t>
          </a:r>
          <a:endParaRPr lang="en-US" sz="2500" kern="1200"/>
        </a:p>
      </dsp:txBody>
      <dsp:txXfrm>
        <a:off x="333999" y="3459416"/>
        <a:ext cx="4099580" cy="665948"/>
      </dsp:txXfrm>
    </dsp:sp>
    <dsp:sp modelId="{FB9CE099-0F79-444F-A7AB-687BD000AF0F}">
      <dsp:nvSpPr>
        <dsp:cNvPr id="0" name=""/>
        <dsp:cNvSpPr/>
      </dsp:nvSpPr>
      <dsp:spPr>
        <a:xfrm>
          <a:off x="0" y="4926390"/>
          <a:ext cx="5959475" cy="630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3FCAB15-9E6A-4ED5-84A3-8CD00337082B}">
      <dsp:nvSpPr>
        <dsp:cNvPr id="0" name=""/>
        <dsp:cNvSpPr/>
      </dsp:nvSpPr>
      <dsp:spPr>
        <a:xfrm>
          <a:off x="297973" y="4557390"/>
          <a:ext cx="4171632" cy="738000"/>
        </a:xfrm>
        <a:prstGeom prst="roundRect">
          <a:avLst/>
        </a:prstGeom>
        <a:solidFill>
          <a:schemeClr val="accent1">
            <a:hueOff val="0"/>
            <a:satOff val="0"/>
            <a:lumOff val="0"/>
            <a:alphaOff val="0"/>
          </a:schemeClr>
        </a:solidFill>
        <a:ln w="19050" cap="flat" cmpd="sng" algn="in">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111250">
            <a:lnSpc>
              <a:spcPct val="90000"/>
            </a:lnSpc>
            <a:spcBef>
              <a:spcPct val="0"/>
            </a:spcBef>
            <a:spcAft>
              <a:spcPct val="35000"/>
            </a:spcAft>
            <a:buNone/>
          </a:pPr>
          <a:r>
            <a:rPr lang="tr-TR" sz="2500" kern="1200"/>
            <a:t>Portfolyo</a:t>
          </a:r>
          <a:endParaRPr lang="en-US" sz="2500" kern="1200"/>
        </a:p>
      </dsp:txBody>
      <dsp:txXfrm>
        <a:off x="333999" y="4593416"/>
        <a:ext cx="4099580" cy="6659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285E6-0814-4E95-88D6-21E0917D5E31}">
      <dsp:nvSpPr>
        <dsp:cNvPr id="0" name=""/>
        <dsp:cNvSpPr/>
      </dsp:nvSpPr>
      <dsp:spPr>
        <a:xfrm>
          <a:off x="436236" y="432984"/>
          <a:ext cx="697675" cy="697675"/>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FD4F42-DD49-4425-A6B6-00EA3A6B1AEF}">
      <dsp:nvSpPr>
        <dsp:cNvPr id="0" name=""/>
        <dsp:cNvSpPr/>
      </dsp:nvSpPr>
      <dsp:spPr>
        <a:xfrm>
          <a:off x="9878" y="1415325"/>
          <a:ext cx="1550390" cy="76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tr-TR" sz="1800" b="1" kern="1200" dirty="0"/>
            <a:t>READING (OKUMA)         30 p</a:t>
          </a:r>
          <a:endParaRPr lang="en-US" sz="1800" kern="1200" dirty="0"/>
        </a:p>
      </dsp:txBody>
      <dsp:txXfrm>
        <a:off x="9878" y="1415325"/>
        <a:ext cx="1550390" cy="763082"/>
      </dsp:txXfrm>
    </dsp:sp>
    <dsp:sp modelId="{A470ECA6-4682-4876-976D-9F20ED8571B5}">
      <dsp:nvSpPr>
        <dsp:cNvPr id="0" name=""/>
        <dsp:cNvSpPr/>
      </dsp:nvSpPr>
      <dsp:spPr>
        <a:xfrm>
          <a:off x="2257945" y="432984"/>
          <a:ext cx="697675" cy="6976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F5B854-6DD8-4E80-B668-D115008797B4}">
      <dsp:nvSpPr>
        <dsp:cNvPr id="0" name=""/>
        <dsp:cNvSpPr/>
      </dsp:nvSpPr>
      <dsp:spPr>
        <a:xfrm>
          <a:off x="1831587" y="1415325"/>
          <a:ext cx="1550390" cy="76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WHILE LISTENING (DİNLERKEN CEVAPLAMA) 10 p</a:t>
          </a:r>
          <a:endParaRPr lang="en-US" sz="1800" b="1" kern="1200" dirty="0">
            <a:solidFill>
              <a:prstClr val="black">
                <a:hueOff val="0"/>
                <a:satOff val="0"/>
                <a:lumOff val="0"/>
                <a:alphaOff val="0"/>
              </a:prstClr>
            </a:solidFill>
            <a:latin typeface="Franklin Gothic Book" panose="020B0503020102020204"/>
            <a:ea typeface="+mn-ea"/>
            <a:cs typeface="+mn-cs"/>
          </a:endParaRPr>
        </a:p>
      </dsp:txBody>
      <dsp:txXfrm>
        <a:off x="1831587" y="1415325"/>
        <a:ext cx="1550390" cy="763082"/>
      </dsp:txXfrm>
    </dsp:sp>
    <dsp:sp modelId="{EF477BD8-2F23-4230-8171-E38241C6EEBD}">
      <dsp:nvSpPr>
        <dsp:cNvPr id="0" name=""/>
        <dsp:cNvSpPr/>
      </dsp:nvSpPr>
      <dsp:spPr>
        <a:xfrm>
          <a:off x="4079654" y="432984"/>
          <a:ext cx="697675" cy="6976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3FF030-022A-40DB-AA74-9FCB5407D9CF}">
      <dsp:nvSpPr>
        <dsp:cNvPr id="0" name=""/>
        <dsp:cNvSpPr/>
      </dsp:nvSpPr>
      <dsp:spPr>
        <a:xfrm>
          <a:off x="3653296" y="1415325"/>
          <a:ext cx="1550390" cy="76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NOTE TAKING (NOT ALARAK CEVAPLAMA) 15 p</a:t>
          </a:r>
          <a:endParaRPr lang="en-US" sz="1800" b="1" kern="1200" dirty="0">
            <a:solidFill>
              <a:prstClr val="black">
                <a:hueOff val="0"/>
                <a:satOff val="0"/>
                <a:lumOff val="0"/>
                <a:alphaOff val="0"/>
              </a:prstClr>
            </a:solidFill>
            <a:latin typeface="Franklin Gothic Book" panose="020B0503020102020204"/>
            <a:ea typeface="+mn-ea"/>
            <a:cs typeface="+mn-cs"/>
          </a:endParaRPr>
        </a:p>
      </dsp:txBody>
      <dsp:txXfrm>
        <a:off x="3653296" y="1415325"/>
        <a:ext cx="1550390" cy="763082"/>
      </dsp:txXfrm>
    </dsp:sp>
    <dsp:sp modelId="{8D2DED81-5575-4415-83F1-D69E1D5AB295}">
      <dsp:nvSpPr>
        <dsp:cNvPr id="0" name=""/>
        <dsp:cNvSpPr/>
      </dsp:nvSpPr>
      <dsp:spPr>
        <a:xfrm>
          <a:off x="5901363" y="432984"/>
          <a:ext cx="697675" cy="697675"/>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213E79-A3B3-43D8-89DB-BA036802E583}">
      <dsp:nvSpPr>
        <dsp:cNvPr id="0" name=""/>
        <dsp:cNvSpPr/>
      </dsp:nvSpPr>
      <dsp:spPr>
        <a:xfrm>
          <a:off x="5475005" y="1415325"/>
          <a:ext cx="1550390" cy="76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SPEAKING (KONUŞMA) </a:t>
          </a:r>
        </a:p>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10 p</a:t>
          </a:r>
          <a:endParaRPr lang="en-US" sz="1800" b="1" kern="1200" dirty="0">
            <a:solidFill>
              <a:prstClr val="black">
                <a:hueOff val="0"/>
                <a:satOff val="0"/>
                <a:lumOff val="0"/>
                <a:alphaOff val="0"/>
              </a:prstClr>
            </a:solidFill>
            <a:latin typeface="Franklin Gothic Book" panose="020B0503020102020204"/>
            <a:ea typeface="+mn-ea"/>
            <a:cs typeface="+mn-cs"/>
          </a:endParaRPr>
        </a:p>
      </dsp:txBody>
      <dsp:txXfrm>
        <a:off x="5475005" y="1415325"/>
        <a:ext cx="1550390" cy="763082"/>
      </dsp:txXfrm>
    </dsp:sp>
    <dsp:sp modelId="{1F94A2DB-5E1B-47D3-9D05-BE46714D415F}">
      <dsp:nvSpPr>
        <dsp:cNvPr id="0" name=""/>
        <dsp:cNvSpPr/>
      </dsp:nvSpPr>
      <dsp:spPr>
        <a:xfrm>
          <a:off x="7723072" y="432984"/>
          <a:ext cx="697675" cy="6976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2095BF1-D738-435F-9F65-8612F9372AD1}">
      <dsp:nvSpPr>
        <dsp:cNvPr id="0" name=""/>
        <dsp:cNvSpPr/>
      </dsp:nvSpPr>
      <dsp:spPr>
        <a:xfrm>
          <a:off x="7296714" y="1415325"/>
          <a:ext cx="1550390" cy="76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WRITING (YAZMA)	</a:t>
          </a:r>
        </a:p>
        <a:p>
          <a:pPr marL="0" lvl="0" indent="0" algn="ctr" defTabSz="800100">
            <a:lnSpc>
              <a:spcPct val="100000"/>
            </a:lnSpc>
            <a:spcBef>
              <a:spcPct val="0"/>
            </a:spcBef>
            <a:spcAft>
              <a:spcPct val="35000"/>
            </a:spcAft>
            <a:buNone/>
          </a:pPr>
          <a:r>
            <a:rPr lang="tr-TR" sz="1800" b="1" kern="1200" dirty="0">
              <a:solidFill>
                <a:prstClr val="black">
                  <a:hueOff val="0"/>
                  <a:satOff val="0"/>
                  <a:lumOff val="0"/>
                  <a:alphaOff val="0"/>
                </a:prstClr>
              </a:solidFill>
              <a:latin typeface="Franklin Gothic Book" panose="020B0503020102020204"/>
              <a:ea typeface="+mn-ea"/>
              <a:cs typeface="+mn-cs"/>
            </a:rPr>
            <a:t> 35 p</a:t>
          </a:r>
          <a:endParaRPr lang="en-US" sz="1800" b="1" kern="1200" dirty="0">
            <a:solidFill>
              <a:prstClr val="black">
                <a:hueOff val="0"/>
                <a:satOff val="0"/>
                <a:lumOff val="0"/>
                <a:alphaOff val="0"/>
              </a:prstClr>
            </a:solidFill>
            <a:latin typeface="Franklin Gothic Book" panose="020B0503020102020204"/>
            <a:ea typeface="+mn-ea"/>
            <a:cs typeface="+mn-cs"/>
          </a:endParaRPr>
        </a:p>
      </dsp:txBody>
      <dsp:txXfrm>
        <a:off x="7296714" y="1415325"/>
        <a:ext cx="1550390" cy="763082"/>
      </dsp:txXfrm>
    </dsp:sp>
    <dsp:sp modelId="{F193DFCC-2B86-4F3F-B9BF-D562E3A40176}">
      <dsp:nvSpPr>
        <dsp:cNvPr id="0" name=""/>
        <dsp:cNvSpPr/>
      </dsp:nvSpPr>
      <dsp:spPr>
        <a:xfrm>
          <a:off x="4079654" y="2566005"/>
          <a:ext cx="697675" cy="697675"/>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AAD2D1-FA15-4844-9F66-34CE2A1F0F50}">
      <dsp:nvSpPr>
        <dsp:cNvPr id="0" name=""/>
        <dsp:cNvSpPr/>
      </dsp:nvSpPr>
      <dsp:spPr>
        <a:xfrm>
          <a:off x="0" y="3557221"/>
          <a:ext cx="8856978" cy="763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100000"/>
            </a:lnSpc>
            <a:spcBef>
              <a:spcPct val="0"/>
            </a:spcBef>
            <a:spcAft>
              <a:spcPct val="35000"/>
            </a:spcAft>
            <a:buNone/>
          </a:pPr>
          <a:r>
            <a:rPr lang="tr-TR" sz="2100" b="1" kern="1200" dirty="0"/>
            <a:t>YETERLİK SINAVININ %40’I VE SÖMESTR ORTALAMASININ %60’I ALINARAK GEÇME NOTU HESAPLANIR; 60 VE ÜZERİ NOT ALANLAR BAŞARILI SAYILIR.</a:t>
          </a:r>
          <a:endParaRPr lang="en-US" sz="2100" kern="1200" dirty="0"/>
        </a:p>
      </dsp:txBody>
      <dsp:txXfrm>
        <a:off x="0" y="3557221"/>
        <a:ext cx="8856978" cy="7630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878888-AA3C-43B6-A24C-B339C09EFCA1}">
      <dsp:nvSpPr>
        <dsp:cNvPr id="0" name=""/>
        <dsp:cNvSpPr/>
      </dsp:nvSpPr>
      <dsp:spPr>
        <a:xfrm>
          <a:off x="592386" y="1236419"/>
          <a:ext cx="1818562" cy="1818562"/>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64241C-7609-43B6-ADD2-13DD4F2B69A2}">
      <dsp:nvSpPr>
        <dsp:cNvPr id="0" name=""/>
        <dsp:cNvSpPr/>
      </dsp:nvSpPr>
      <dsp:spPr>
        <a:xfrm>
          <a:off x="979948" y="1623982"/>
          <a:ext cx="1043437" cy="1043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3FE4DF90-5AFA-46D4-B50D-E96850524138}">
      <dsp:nvSpPr>
        <dsp:cNvPr id="0" name=""/>
        <dsp:cNvSpPr/>
      </dsp:nvSpPr>
      <dsp:spPr>
        <a:xfrm>
          <a:off x="11042" y="362142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kern="1200"/>
            <a:t>Güz ve Bahar Yarıyılı ortalamaları 85 ve üzeri olan öğrenciler başarılı kabul edilir. </a:t>
          </a:r>
          <a:endParaRPr lang="en-US" sz="1400" kern="1200"/>
        </a:p>
      </dsp:txBody>
      <dsp:txXfrm>
        <a:off x="11042" y="3621420"/>
        <a:ext cx="2981250" cy="720000"/>
      </dsp:txXfrm>
    </dsp:sp>
    <dsp:sp modelId="{B151FD65-83FF-4570-B7AD-F4579C1A5ACC}">
      <dsp:nvSpPr>
        <dsp:cNvPr id="0" name=""/>
        <dsp:cNvSpPr/>
      </dsp:nvSpPr>
      <dsp:spPr>
        <a:xfrm>
          <a:off x="4095355" y="1236419"/>
          <a:ext cx="1818562" cy="1818562"/>
        </a:xfrm>
        <a:prstGeom prst="round2DiagRect">
          <a:avLst>
            <a:gd name="adj1" fmla="val 29727"/>
            <a:gd name="adj2" fmla="val 0"/>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F8E770-05C3-460A-BAC9-96FD871A397D}">
      <dsp:nvSpPr>
        <dsp:cNvPr id="0" name=""/>
        <dsp:cNvSpPr/>
      </dsp:nvSpPr>
      <dsp:spPr>
        <a:xfrm>
          <a:off x="4482917" y="1623982"/>
          <a:ext cx="1043437" cy="1043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34925"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E7442D8C-02EC-4E1F-9B96-686182328BAE}">
      <dsp:nvSpPr>
        <dsp:cNvPr id="0" name=""/>
        <dsp:cNvSpPr/>
      </dsp:nvSpPr>
      <dsp:spPr>
        <a:xfrm>
          <a:off x="3514011" y="362142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tr-TR" sz="1400" kern="1200"/>
            <a:t>Bu öğrenciler TUPEX’ten muaf tutularak fakülte bölümlerinde öğrenim görme hakkı kazanırlar. </a:t>
          </a:r>
          <a:endParaRPr lang="en-US" sz="1400" kern="1200"/>
        </a:p>
      </dsp:txBody>
      <dsp:txXfrm>
        <a:off x="3514011" y="3621420"/>
        <a:ext cx="298125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C8EDE1-BDCB-4E33-B135-116F6A912F16}">
      <dsp:nvSpPr>
        <dsp:cNvPr id="0" name=""/>
        <dsp:cNvSpPr/>
      </dsp:nvSpPr>
      <dsp:spPr>
        <a:xfrm>
          <a:off x="0" y="62259"/>
          <a:ext cx="2659139" cy="1595483"/>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ÖĞRENCİ TEMSİLCİLERİ</a:t>
          </a:r>
          <a:endParaRPr lang="en-US" sz="2600" kern="1200"/>
        </a:p>
      </dsp:txBody>
      <dsp:txXfrm>
        <a:off x="0" y="62259"/>
        <a:ext cx="2659139" cy="1595483"/>
      </dsp:txXfrm>
    </dsp:sp>
    <dsp:sp modelId="{5315E86C-B5C1-4212-B8D6-DB521281C38D}">
      <dsp:nvSpPr>
        <dsp:cNvPr id="0" name=""/>
        <dsp:cNvSpPr/>
      </dsp:nvSpPr>
      <dsp:spPr>
        <a:xfrm>
          <a:off x="2925053" y="62259"/>
          <a:ext cx="2659139" cy="1595483"/>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DANIŞMAN ÖĞRETİM GÖREVLİSİ</a:t>
          </a:r>
          <a:endParaRPr lang="en-US" sz="2600" kern="1200" dirty="0"/>
        </a:p>
      </dsp:txBody>
      <dsp:txXfrm>
        <a:off x="2925053" y="62259"/>
        <a:ext cx="2659139" cy="1595483"/>
      </dsp:txXfrm>
    </dsp:sp>
    <dsp:sp modelId="{58965F13-DA7C-4A4C-8B5E-50A9828EFC9B}">
      <dsp:nvSpPr>
        <dsp:cNvPr id="0" name=""/>
        <dsp:cNvSpPr/>
      </dsp:nvSpPr>
      <dsp:spPr>
        <a:xfrm>
          <a:off x="5850107" y="62259"/>
          <a:ext cx="2659139" cy="1595483"/>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YABANCI</a:t>
          </a:r>
          <a:r>
            <a:rPr lang="tr-TR" sz="2600" kern="1200" baseline="0" dirty="0"/>
            <a:t> ÖĞRENCİ TEMSİLCİSİ VE DANIŞMANI</a:t>
          </a:r>
          <a:endParaRPr lang="en-US" sz="2600" kern="1200" dirty="0"/>
        </a:p>
      </dsp:txBody>
      <dsp:txXfrm>
        <a:off x="5850107" y="62259"/>
        <a:ext cx="2659139" cy="1595483"/>
      </dsp:txXfrm>
    </dsp:sp>
    <dsp:sp modelId="{54EBD839-F266-4966-875F-395B50993665}">
      <dsp:nvSpPr>
        <dsp:cNvPr id="0" name=""/>
        <dsp:cNvSpPr/>
      </dsp:nvSpPr>
      <dsp:spPr>
        <a:xfrm>
          <a:off x="0" y="1923656"/>
          <a:ext cx="2659139" cy="1595483"/>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a:t>ENGELLİ</a:t>
          </a:r>
          <a:r>
            <a:rPr lang="tr-TR" sz="2600" kern="1200" baseline="0"/>
            <a:t> ÖĞRENCİ BİRİMİ</a:t>
          </a:r>
          <a:endParaRPr lang="en-US" sz="2600" kern="1200"/>
        </a:p>
      </dsp:txBody>
      <dsp:txXfrm>
        <a:off x="0" y="1923656"/>
        <a:ext cx="2659139" cy="1595483"/>
      </dsp:txXfrm>
    </dsp:sp>
    <dsp:sp modelId="{27786853-7E36-4C44-BFDD-ADED97D9C8E0}">
      <dsp:nvSpPr>
        <dsp:cNvPr id="0" name=""/>
        <dsp:cNvSpPr/>
      </dsp:nvSpPr>
      <dsp:spPr>
        <a:xfrm>
          <a:off x="2925053" y="1923656"/>
          <a:ext cx="2659139" cy="1595483"/>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WISHBOXES</a:t>
          </a:r>
          <a:endParaRPr lang="en-US" sz="2600" kern="1200" dirty="0"/>
        </a:p>
      </dsp:txBody>
      <dsp:txXfrm>
        <a:off x="2925053" y="1923656"/>
        <a:ext cx="2659139" cy="1595483"/>
      </dsp:txXfrm>
    </dsp:sp>
    <dsp:sp modelId="{C9132B7D-DAAB-442D-B149-69DAA4701E70}">
      <dsp:nvSpPr>
        <dsp:cNvPr id="0" name=""/>
        <dsp:cNvSpPr/>
      </dsp:nvSpPr>
      <dsp:spPr>
        <a:xfrm>
          <a:off x="5850107" y="1923656"/>
          <a:ext cx="2659139" cy="1595483"/>
        </a:xfrm>
        <a:prstGeom prst="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tr-TR" sz="2600" kern="1200" dirty="0"/>
            <a:t>Psikolojik Danışmanlık ve Rehberlik Merkezi (PDRM)</a:t>
          </a:r>
          <a:endParaRPr lang="en-US" sz="2600" kern="1200" dirty="0"/>
        </a:p>
      </dsp:txBody>
      <dsp:txXfrm>
        <a:off x="5850107" y="1923656"/>
        <a:ext cx="2659139" cy="15954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2127F7-2FF2-4A22-98B8-E2A9803F82FC}">
      <dsp:nvSpPr>
        <dsp:cNvPr id="0" name=""/>
        <dsp:cNvSpPr/>
      </dsp:nvSpPr>
      <dsp:spPr>
        <a:xfrm>
          <a:off x="0" y="1018590"/>
          <a:ext cx="5959475" cy="882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0433B7-7AF0-4AF7-8BD2-0B95D77D29A2}">
      <dsp:nvSpPr>
        <dsp:cNvPr id="0" name=""/>
        <dsp:cNvSpPr/>
      </dsp:nvSpPr>
      <dsp:spPr>
        <a:xfrm>
          <a:off x="297973" y="501990"/>
          <a:ext cx="4171632" cy="10332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555750">
            <a:lnSpc>
              <a:spcPct val="90000"/>
            </a:lnSpc>
            <a:spcBef>
              <a:spcPct val="0"/>
            </a:spcBef>
            <a:spcAft>
              <a:spcPct val="35000"/>
            </a:spcAft>
            <a:buNone/>
          </a:pPr>
          <a:r>
            <a:rPr lang="tr-TR" sz="3500" b="1" kern="1200" dirty="0"/>
            <a:t>CAMBRIDGE A</a:t>
          </a:r>
          <a:br>
            <a:rPr lang="tr-TR" sz="3500" b="1" kern="1200" dirty="0"/>
          </a:br>
          <a:r>
            <a:rPr lang="tr-TR" sz="3500" b="1" kern="1200" dirty="0"/>
            <a:t>SİMAY AVSEVEN</a:t>
          </a:r>
          <a:endParaRPr lang="en-US" sz="3500" kern="1200" dirty="0"/>
        </a:p>
      </dsp:txBody>
      <dsp:txXfrm>
        <a:off x="348410" y="552427"/>
        <a:ext cx="4070758" cy="932326"/>
      </dsp:txXfrm>
    </dsp:sp>
    <dsp:sp modelId="{21635709-CC84-4074-9860-582CF6D8ABE1}">
      <dsp:nvSpPr>
        <dsp:cNvPr id="0" name=""/>
        <dsp:cNvSpPr/>
      </dsp:nvSpPr>
      <dsp:spPr>
        <a:xfrm>
          <a:off x="0" y="2606190"/>
          <a:ext cx="5959475" cy="882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FD83DB-F976-45FF-8A3D-07A59529441F}">
      <dsp:nvSpPr>
        <dsp:cNvPr id="0" name=""/>
        <dsp:cNvSpPr/>
      </dsp:nvSpPr>
      <dsp:spPr>
        <a:xfrm>
          <a:off x="297973" y="2089590"/>
          <a:ext cx="4171632" cy="10332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555750">
            <a:lnSpc>
              <a:spcPct val="90000"/>
            </a:lnSpc>
            <a:spcBef>
              <a:spcPct val="0"/>
            </a:spcBef>
            <a:spcAft>
              <a:spcPct val="35000"/>
            </a:spcAft>
            <a:buNone/>
          </a:pPr>
          <a:r>
            <a:rPr lang="tr-TR" sz="3500" b="1" kern="1200" dirty="0"/>
            <a:t>CAMBRIDGE B</a:t>
          </a:r>
          <a:br>
            <a:rPr lang="tr-TR" sz="3500" b="1" kern="1200" dirty="0"/>
          </a:br>
          <a:r>
            <a:rPr lang="tr-TR" sz="3500" b="1" kern="1200" dirty="0"/>
            <a:t>ESİN APÇİN</a:t>
          </a:r>
          <a:endParaRPr lang="en-US" sz="3500" kern="1200" dirty="0"/>
        </a:p>
      </dsp:txBody>
      <dsp:txXfrm>
        <a:off x="348410" y="2140027"/>
        <a:ext cx="4070758" cy="932326"/>
      </dsp:txXfrm>
    </dsp:sp>
    <dsp:sp modelId="{EBBC0C69-3BDF-47EF-9B37-68EF0270AF05}">
      <dsp:nvSpPr>
        <dsp:cNvPr id="0" name=""/>
        <dsp:cNvSpPr/>
      </dsp:nvSpPr>
      <dsp:spPr>
        <a:xfrm>
          <a:off x="0" y="4193790"/>
          <a:ext cx="5959475" cy="882000"/>
        </a:xfrm>
        <a:prstGeom prst="rect">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FEAACE-3BEB-4CCB-805E-6FCE27731199}">
      <dsp:nvSpPr>
        <dsp:cNvPr id="0" name=""/>
        <dsp:cNvSpPr/>
      </dsp:nvSpPr>
      <dsp:spPr>
        <a:xfrm>
          <a:off x="297973" y="3677190"/>
          <a:ext cx="4171632" cy="103320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7678" tIns="0" rIns="157678" bIns="0" numCol="1" spcCol="1270" anchor="ctr" anchorCtr="0">
          <a:noAutofit/>
        </a:bodyPr>
        <a:lstStyle/>
        <a:p>
          <a:pPr marL="0" lvl="0" indent="0" algn="l" defTabSz="1555750">
            <a:lnSpc>
              <a:spcPct val="90000"/>
            </a:lnSpc>
            <a:spcBef>
              <a:spcPct val="0"/>
            </a:spcBef>
            <a:spcAft>
              <a:spcPct val="35000"/>
            </a:spcAft>
            <a:buNone/>
          </a:pPr>
          <a:r>
            <a:rPr lang="tr-TR" sz="3500" b="1" kern="1200" dirty="0"/>
            <a:t>BELFAST A</a:t>
          </a:r>
          <a:br>
            <a:rPr lang="tr-TR" sz="3500" b="1" kern="1200" dirty="0"/>
          </a:br>
          <a:r>
            <a:rPr lang="tr-TR" sz="3500" b="1" kern="1200" dirty="0"/>
            <a:t>SEYDA ASLAN TUNÇ</a:t>
          </a:r>
          <a:endParaRPr lang="en-US" sz="3500" kern="1200" dirty="0"/>
        </a:p>
      </dsp:txBody>
      <dsp:txXfrm>
        <a:off x="348410" y="3727627"/>
        <a:ext cx="4070758" cy="9323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AB2C3C-6188-4905-A71B-7FFEFF2AD172}">
      <dsp:nvSpPr>
        <dsp:cNvPr id="0" name=""/>
        <dsp:cNvSpPr/>
      </dsp:nvSpPr>
      <dsp:spPr>
        <a:xfrm>
          <a:off x="0" y="790825"/>
          <a:ext cx="2700337" cy="1714714"/>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798827-CDCF-4AC4-BEFA-B024A81ED01F}">
      <dsp:nvSpPr>
        <dsp:cNvPr id="0" name=""/>
        <dsp:cNvSpPr/>
      </dsp:nvSpPr>
      <dsp:spPr>
        <a:xfrm>
          <a:off x="300037" y="1075860"/>
          <a:ext cx="2700337" cy="1714714"/>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cap="all"/>
          </a:pPr>
          <a:r>
            <a:rPr lang="tr-TR" sz="2300" b="1" kern="1200" dirty="0"/>
            <a:t>09:10– 1</a:t>
          </a:r>
          <a:r>
            <a:rPr lang="en-US" sz="2300" b="1" kern="1200" dirty="0"/>
            <a:t>6:0</a:t>
          </a:r>
          <a:r>
            <a:rPr lang="tr-TR" sz="2300" b="1" kern="1200" dirty="0"/>
            <a:t>0</a:t>
          </a:r>
          <a:endParaRPr lang="en-US" sz="2300" kern="1200" dirty="0"/>
        </a:p>
      </dsp:txBody>
      <dsp:txXfrm>
        <a:off x="350259" y="1126082"/>
        <a:ext cx="2599893" cy="1614270"/>
      </dsp:txXfrm>
    </dsp:sp>
    <dsp:sp modelId="{DE330FD5-B141-4A85-8D31-ED0286C765B9}">
      <dsp:nvSpPr>
        <dsp:cNvPr id="0" name=""/>
        <dsp:cNvSpPr/>
      </dsp:nvSpPr>
      <dsp:spPr>
        <a:xfrm>
          <a:off x="3300412" y="790825"/>
          <a:ext cx="2700337" cy="1714714"/>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9E1C1C-ECFA-4F39-8F35-C662F158383B}">
      <dsp:nvSpPr>
        <dsp:cNvPr id="0" name=""/>
        <dsp:cNvSpPr/>
      </dsp:nvSpPr>
      <dsp:spPr>
        <a:xfrm>
          <a:off x="3600449" y="1075860"/>
          <a:ext cx="2700337" cy="1714714"/>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cap="all"/>
          </a:pPr>
          <a:r>
            <a:rPr lang="tr-TR" sz="2300" kern="1200" dirty="0"/>
            <a:t>1 DERS 50 DK’DIR.</a:t>
          </a:r>
          <a:endParaRPr lang="en-US" sz="2300" kern="1200" dirty="0"/>
        </a:p>
      </dsp:txBody>
      <dsp:txXfrm>
        <a:off x="3650671" y="1126082"/>
        <a:ext cx="2599893" cy="1614270"/>
      </dsp:txXfrm>
    </dsp:sp>
    <dsp:sp modelId="{421139DB-3FE0-43A1-86C4-5CC815C2AEC2}">
      <dsp:nvSpPr>
        <dsp:cNvPr id="0" name=""/>
        <dsp:cNvSpPr/>
      </dsp:nvSpPr>
      <dsp:spPr>
        <a:xfrm>
          <a:off x="6600824" y="790825"/>
          <a:ext cx="2700337" cy="1714714"/>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008E0B-78BA-4806-B4CE-CCE02D5BC06A}">
      <dsp:nvSpPr>
        <dsp:cNvPr id="0" name=""/>
        <dsp:cNvSpPr/>
      </dsp:nvSpPr>
      <dsp:spPr>
        <a:xfrm>
          <a:off x="6900862" y="1075860"/>
          <a:ext cx="2700337" cy="1714714"/>
        </a:xfrm>
        <a:prstGeom prst="roundRect">
          <a:avLst>
            <a:gd name="adj" fmla="val 10000"/>
          </a:avLst>
        </a:prstGeom>
        <a:solidFill>
          <a:schemeClr val="lt1">
            <a:alpha val="90000"/>
            <a:hueOff val="0"/>
            <a:satOff val="0"/>
            <a:lumOff val="0"/>
            <a:alphaOff val="0"/>
          </a:schemeClr>
        </a:solidFill>
        <a:ln w="34925"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defRPr cap="all"/>
          </a:pPr>
          <a:r>
            <a:rPr lang="tr-TR" sz="2300" kern="1200"/>
            <a:t>*Dersler onlIne olduğunda ders saatleri değişebilir.</a:t>
          </a:r>
          <a:endParaRPr lang="en-US" sz="2300" kern="1200"/>
        </a:p>
      </dsp:txBody>
      <dsp:txXfrm>
        <a:off x="6951084" y="1126082"/>
        <a:ext cx="2599893" cy="1614270"/>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FA3C98-0D92-4E55-AE8B-2F9CAD866030}" type="datetimeFigureOut">
              <a:rPr lang="en-GB" smtClean="0"/>
              <a:t>21/09/2026</a:t>
            </a:fld>
            <a:endParaRPr lang="en-GB"/>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GB"/>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A03A7A-AE6B-4CBA-A04C-092969F7881A}" type="slidenum">
              <a:rPr lang="en-GB" smtClean="0"/>
              <a:t>‹#›</a:t>
            </a:fld>
            <a:endParaRPr lang="en-GB"/>
          </a:p>
        </p:txBody>
      </p:sp>
    </p:spTree>
    <p:extLst>
      <p:ext uri="{BB962C8B-B14F-4D97-AF65-F5344CB8AC3E}">
        <p14:creationId xmlns:p14="http://schemas.microsoft.com/office/powerpoint/2010/main" val="4046184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BA03A7A-AE6B-4CBA-A04C-092969F7881A}" type="slidenum">
              <a:rPr lang="en-GB" smtClean="0"/>
              <a:t>22</a:t>
            </a:fld>
            <a:endParaRPr lang="en-GB"/>
          </a:p>
        </p:txBody>
      </p:sp>
    </p:spTree>
    <p:extLst>
      <p:ext uri="{BB962C8B-B14F-4D97-AF65-F5344CB8AC3E}">
        <p14:creationId xmlns:p14="http://schemas.microsoft.com/office/powerpoint/2010/main" val="2876707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41F9746-29CF-4BEE-8D89-2391B62707A4}" type="slidenum">
              <a:rPr lang="tr-TR" smtClean="0"/>
              <a:pPr/>
              <a:t>39</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40257-C2EC-FFE6-CBC3-EB35B6C4E0E8}"/>
            </a:ext>
          </a:extLst>
        </p:cNvPr>
        <p:cNvGrpSpPr/>
        <p:nvPr/>
      </p:nvGrpSpPr>
      <p:grpSpPr>
        <a:xfrm>
          <a:off x="0" y="0"/>
          <a:ext cx="0" cy="0"/>
          <a:chOff x="0" y="0"/>
          <a:chExt cx="0" cy="0"/>
        </a:xfrm>
      </p:grpSpPr>
      <p:sp>
        <p:nvSpPr>
          <p:cNvPr id="2" name="1 Slayt Görüntüsü Yer Tutucusu">
            <a:extLst>
              <a:ext uri="{FF2B5EF4-FFF2-40B4-BE49-F238E27FC236}">
                <a16:creationId xmlns:a16="http://schemas.microsoft.com/office/drawing/2014/main" id="{D3A0F639-0E00-C628-3650-7482A436A0A2}"/>
              </a:ext>
            </a:extLst>
          </p:cNvPr>
          <p:cNvSpPr>
            <a:spLocks noGrp="1" noRot="1" noChangeAspect="1"/>
          </p:cNvSpPr>
          <p:nvPr>
            <p:ph type="sldImg"/>
          </p:nvPr>
        </p:nvSpPr>
        <p:spPr/>
      </p:sp>
      <p:sp>
        <p:nvSpPr>
          <p:cNvPr id="3" name="2 Not Yer Tutucusu">
            <a:extLst>
              <a:ext uri="{FF2B5EF4-FFF2-40B4-BE49-F238E27FC236}">
                <a16:creationId xmlns:a16="http://schemas.microsoft.com/office/drawing/2014/main" id="{87DD3BD6-F770-C4F8-2B8B-0CB8FDAC2868}"/>
              </a:ext>
            </a:extLst>
          </p:cNvPr>
          <p:cNvSpPr>
            <a:spLocks noGrp="1"/>
          </p:cNvSpPr>
          <p:nvPr>
            <p:ph type="body" idx="1"/>
          </p:nvPr>
        </p:nvSpPr>
        <p:spPr/>
        <p:txBody>
          <a:bodyPr>
            <a:normAutofit/>
          </a:bodyPr>
          <a:lstStyle/>
          <a:p>
            <a:endParaRPr lang="tr-TR" dirty="0"/>
          </a:p>
        </p:txBody>
      </p:sp>
      <p:sp>
        <p:nvSpPr>
          <p:cNvPr id="4" name="3 Slayt Numarası Yer Tutucusu">
            <a:extLst>
              <a:ext uri="{FF2B5EF4-FFF2-40B4-BE49-F238E27FC236}">
                <a16:creationId xmlns:a16="http://schemas.microsoft.com/office/drawing/2014/main" id="{70F92C45-EF91-F94C-D052-154DE00D6ED4}"/>
              </a:ext>
            </a:extLst>
          </p:cNvPr>
          <p:cNvSpPr>
            <a:spLocks noGrp="1"/>
          </p:cNvSpPr>
          <p:nvPr>
            <p:ph type="sldNum" sz="quarter" idx="10"/>
          </p:nvPr>
        </p:nvSpPr>
        <p:spPr/>
        <p:txBody>
          <a:bodyPr/>
          <a:lstStyle/>
          <a:p>
            <a:fld id="{641F9746-29CF-4BEE-8D89-2391B62707A4}" type="slidenum">
              <a:rPr lang="tr-TR" smtClean="0"/>
              <a:pPr/>
              <a:t>40</a:t>
            </a:fld>
            <a:endParaRPr lang="tr-TR"/>
          </a:p>
        </p:txBody>
      </p:sp>
    </p:spTree>
    <p:extLst>
      <p:ext uri="{BB962C8B-B14F-4D97-AF65-F5344CB8AC3E}">
        <p14:creationId xmlns:p14="http://schemas.microsoft.com/office/powerpoint/2010/main" val="3755063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BA03A7A-AE6B-4CBA-A04C-092969F7881A}" type="slidenum">
              <a:rPr lang="en-GB" smtClean="0"/>
              <a:t>45</a:t>
            </a:fld>
            <a:endParaRPr lang="en-GB"/>
          </a:p>
        </p:txBody>
      </p:sp>
    </p:spTree>
    <p:extLst>
      <p:ext uri="{BB962C8B-B14F-4D97-AF65-F5344CB8AC3E}">
        <p14:creationId xmlns:p14="http://schemas.microsoft.com/office/powerpoint/2010/main" val="246026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844B1-B13D-05DE-E607-E00E49BA68C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12F6B535-97B8-D677-4723-2FC2A2F45314}"/>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CB68E523-9DB4-22E9-F219-FB8D767009E8}"/>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818FBAC-FE33-1B1F-ADFB-CA8678F7FCE0}"/>
              </a:ext>
            </a:extLst>
          </p:cNvPr>
          <p:cNvSpPr>
            <a:spLocks noGrp="1"/>
          </p:cNvSpPr>
          <p:nvPr>
            <p:ph type="sldNum" sz="quarter" idx="5"/>
          </p:nvPr>
        </p:nvSpPr>
        <p:spPr/>
        <p:txBody>
          <a:bodyPr/>
          <a:lstStyle/>
          <a:p>
            <a:fld id="{1BA03A7A-AE6B-4CBA-A04C-092969F7881A}" type="slidenum">
              <a:rPr lang="en-GB" smtClean="0"/>
              <a:t>49</a:t>
            </a:fld>
            <a:endParaRPr lang="en-GB"/>
          </a:p>
        </p:txBody>
      </p:sp>
    </p:spTree>
    <p:extLst>
      <p:ext uri="{BB962C8B-B14F-4D97-AF65-F5344CB8AC3E}">
        <p14:creationId xmlns:p14="http://schemas.microsoft.com/office/powerpoint/2010/main" val="122725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E5E3D5CB-D7FD-4924-B3EA-C834E430CE45}" type="datetimeFigureOut">
              <a:rPr lang="en-GB" smtClean="0"/>
              <a:t>21/09/2026</a:t>
            </a:fld>
            <a:endParaRPr lang="en-GB"/>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GB"/>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C7613B88-37B8-41CE-B7F8-ABF930B6AE33}" type="slidenum">
              <a:rPr lang="en-GB" smtClean="0"/>
              <a:t>‹#›</a:t>
            </a:fld>
            <a:endParaRPr lang="en-GB"/>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Tree>
    <p:extLst>
      <p:ext uri="{BB962C8B-B14F-4D97-AF65-F5344CB8AC3E}">
        <p14:creationId xmlns:p14="http://schemas.microsoft.com/office/powerpoint/2010/main" val="199216135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5E3D5CB-D7FD-4924-B3EA-C834E430CE45}"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874042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E5E3D5CB-D7FD-4924-B3EA-C834E430CE45}" type="datetimeFigureOut">
              <a:rPr lang="en-GB" smtClean="0"/>
              <a:t>21/09/2026</a:t>
            </a:fld>
            <a:endParaRPr lang="en-GB"/>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GB"/>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C7613B88-37B8-41CE-B7F8-ABF930B6AE33}" type="slidenum">
              <a:rPr lang="en-GB" smtClean="0"/>
              <a:t>‹#›</a:t>
            </a:fld>
            <a:endParaRPr lang="en-GB"/>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50539469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5E3D5CB-D7FD-4924-B3EA-C834E430CE45}"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3374600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5E3D5CB-D7FD-4924-B3EA-C834E430CE45}"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3405754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5E3D5CB-D7FD-4924-B3EA-C834E430CE45}"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1808783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E3D5CB-D7FD-4924-B3EA-C834E430CE45}"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203419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5E3D5CB-D7FD-4924-B3EA-C834E430CE45}" type="datetimeFigureOut">
              <a:rPr lang="en-GB" smtClean="0"/>
              <a:t>21/09/2026</a:t>
            </a:fld>
            <a:endParaRPr lang="en-GB"/>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C7613B88-37B8-41CE-B7F8-ABF930B6AE33}" type="slidenum">
              <a:rPr lang="en-GB" smtClean="0"/>
              <a:t>‹#›</a:t>
            </a:fld>
            <a:endParaRPr lang="en-GB"/>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96073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E5E3D5CB-D7FD-4924-B3EA-C834E430CE45}" type="datetimeFigureOut">
              <a:rPr lang="en-GB" smtClean="0"/>
              <a:t>21/09/2026</a:t>
            </a:fld>
            <a:endParaRPr lang="en-GB"/>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C7613B88-37B8-41CE-B7F8-ABF930B6AE33}" type="slidenum">
              <a:rPr lang="en-GB" smtClean="0"/>
              <a:t>‹#›</a:t>
            </a:fld>
            <a:endParaRPr lang="en-GB"/>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6634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5E3D5CB-D7FD-4924-B3EA-C834E430CE45}"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216955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5E3D5CB-D7FD-4924-B3EA-C834E430CE45}"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7613B88-37B8-41CE-B7F8-ABF930B6AE33}" type="slidenum">
              <a:rPr lang="en-GB" smtClean="0"/>
              <a:t>‹#›</a:t>
            </a:fld>
            <a:endParaRPr lang="en-GB"/>
          </a:p>
        </p:txBody>
      </p:sp>
    </p:spTree>
    <p:extLst>
      <p:ext uri="{BB962C8B-B14F-4D97-AF65-F5344CB8AC3E}">
        <p14:creationId xmlns:p14="http://schemas.microsoft.com/office/powerpoint/2010/main" val="104304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E5E3D5CB-D7FD-4924-B3EA-C834E430CE45}" type="datetimeFigureOut">
              <a:rPr lang="en-GB" smtClean="0"/>
              <a:t>21/09/2026</a:t>
            </a:fld>
            <a:endParaRPr lang="en-GB"/>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GB"/>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C7613B88-37B8-41CE-B7F8-ABF930B6AE33}" type="slidenum">
              <a:rPr lang="en-GB" smtClean="0"/>
              <a:t>‹#›</a:t>
            </a:fld>
            <a:endParaRPr lang="en-GB"/>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Tree>
    <p:extLst>
      <p:ext uri="{BB962C8B-B14F-4D97-AF65-F5344CB8AC3E}">
        <p14:creationId xmlns:p14="http://schemas.microsoft.com/office/powerpoint/2010/main" val="2097199920"/>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214;&#287;renciNo@toros.edu.tr"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6.sv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pdrm@toros.edu.tr"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163BBCDD-6342-44F5-A9AA-D182E0DA8F24}"/>
              </a:ext>
            </a:extLst>
          </p:cNvPr>
          <p:cNvPicPr>
            <a:picLocks noChangeAspect="1"/>
          </p:cNvPicPr>
          <p:nvPr/>
        </p:nvPicPr>
        <p:blipFill>
          <a:blip>
            <a:grayscl/>
            <a:extLst>
              <a:ext uri="{28A0092B-C50C-407E-A947-70E740481C1C}">
                <a14:useLocalDpi xmlns:a14="http://schemas.microsoft.com/office/drawing/2010/main" val="0"/>
              </a:ext>
            </a:extLst>
          </a:blip>
          <a:srcRect t="21695" b="22044"/>
          <a:stretch>
            <a:fillRect/>
          </a:stretch>
        </p:blipFill>
        <p:spPr>
          <a:xfrm>
            <a:off x="20" y="10"/>
            <a:ext cx="12191980" cy="6859300"/>
          </a:xfrm>
          <a:prstGeom prst="rect">
            <a:avLst/>
          </a:prstGeom>
        </p:spPr>
      </p:pic>
      <p:sp>
        <p:nvSpPr>
          <p:cNvPr id="9" name="Rectangle 8">
            <a:extLst>
              <a:ext uri="{FF2B5EF4-FFF2-40B4-BE49-F238E27FC236}">
                <a16:creationId xmlns:a16="http://schemas.microsoft.com/office/drawing/2014/main" id="{ED9C10B4-E6CF-4138-A430-ADE3DCF0F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58" y="0"/>
            <a:ext cx="12192000" cy="6858000"/>
          </a:xfrm>
          <a:prstGeom prst="rect">
            <a:avLst/>
          </a:prstGeom>
          <a:gradFill flip="none" rotWithShape="1">
            <a:gsLst>
              <a:gs pos="2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6">
            <a:extLst>
              <a:ext uri="{FF2B5EF4-FFF2-40B4-BE49-F238E27FC236}">
                <a16:creationId xmlns:a16="http://schemas.microsoft.com/office/drawing/2014/main" id="{59A08B30-802F-44BB-8817-40AAE17DBE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txBody>
          <a:bodyPr/>
          <a:lstStyle/>
          <a:p>
            <a:endParaRPr lang="tr-TR" dirty="0"/>
          </a:p>
        </p:txBody>
      </p:sp>
      <p:sp>
        <p:nvSpPr>
          <p:cNvPr id="17" name="Freeform 6">
            <a:extLst>
              <a:ext uri="{FF2B5EF4-FFF2-40B4-BE49-F238E27FC236}">
                <a16:creationId xmlns:a16="http://schemas.microsoft.com/office/drawing/2014/main" id="{FB93F8E6-40C5-4DF8-B869-00349BD460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solidFill>
          <a:ln w="0">
            <a:noFill/>
            <a:prstDash val="solid"/>
            <a:round/>
            <a:headEnd/>
            <a:tailEnd/>
          </a:ln>
        </p:spPr>
        <p:txBody>
          <a:bodyPr/>
          <a:lstStyle/>
          <a:p>
            <a:endParaRPr lang="tr-TR" dirty="0"/>
          </a:p>
        </p:txBody>
      </p:sp>
      <p:sp>
        <p:nvSpPr>
          <p:cNvPr id="3" name="Alt Başlık 2">
            <a:extLst>
              <a:ext uri="{FF2B5EF4-FFF2-40B4-BE49-F238E27FC236}">
                <a16:creationId xmlns:a16="http://schemas.microsoft.com/office/drawing/2014/main" id="{4BB4AFDE-267E-44D0-9873-4ECDF50E9EA9}"/>
              </a:ext>
            </a:extLst>
          </p:cNvPr>
          <p:cNvSpPr>
            <a:spLocks noGrp="1"/>
          </p:cNvSpPr>
          <p:nvPr>
            <p:ph type="subTitle" idx="1"/>
          </p:nvPr>
        </p:nvSpPr>
        <p:spPr>
          <a:xfrm>
            <a:off x="2679906" y="3956279"/>
            <a:ext cx="6831673" cy="1086237"/>
          </a:xfrm>
        </p:spPr>
        <p:txBody>
          <a:bodyPr>
            <a:normAutofit fontScale="92500" lnSpcReduction="20000"/>
          </a:bodyPr>
          <a:lstStyle/>
          <a:p>
            <a:pPr>
              <a:lnSpc>
                <a:spcPct val="102000"/>
              </a:lnSpc>
              <a:spcAft>
                <a:spcPts val="600"/>
              </a:spcAft>
            </a:pPr>
            <a:r>
              <a:rPr lang="tr-TR" sz="1600" b="1" dirty="0">
                <a:solidFill>
                  <a:schemeClr val="bg2"/>
                </a:solidFill>
              </a:rPr>
              <a:t>TOROS ÜNİVERSİTESİ </a:t>
            </a:r>
          </a:p>
          <a:p>
            <a:pPr>
              <a:lnSpc>
                <a:spcPct val="102000"/>
              </a:lnSpc>
              <a:spcAft>
                <a:spcPts val="600"/>
              </a:spcAft>
            </a:pPr>
            <a:r>
              <a:rPr lang="tr-TR" sz="1600" b="1" dirty="0">
                <a:solidFill>
                  <a:schemeClr val="bg2"/>
                </a:solidFill>
              </a:rPr>
              <a:t>YABANCI DİLLER BÖLÜMÜ</a:t>
            </a:r>
          </a:p>
          <a:p>
            <a:pPr>
              <a:lnSpc>
                <a:spcPct val="102000"/>
              </a:lnSpc>
              <a:spcAft>
                <a:spcPts val="600"/>
              </a:spcAft>
            </a:pPr>
            <a:r>
              <a:rPr lang="tr-TR" sz="1600" b="1" dirty="0">
                <a:solidFill>
                  <a:schemeClr val="bg2"/>
                </a:solidFill>
              </a:rPr>
              <a:t>2026-2027 ORYANTASYON</a:t>
            </a:r>
            <a:br>
              <a:rPr lang="tr-TR" sz="1600" b="1" dirty="0">
                <a:solidFill>
                  <a:schemeClr val="bg2"/>
                </a:solidFill>
              </a:rPr>
            </a:br>
            <a:r>
              <a:rPr lang="tr-TR" sz="1600" b="1" dirty="0">
                <a:solidFill>
                  <a:schemeClr val="bg2"/>
                </a:solidFill>
              </a:rPr>
              <a:t>BÖLÜM BAŞKANI YRD. ALPER KALYONCU</a:t>
            </a:r>
          </a:p>
          <a:p>
            <a:pPr>
              <a:lnSpc>
                <a:spcPct val="102000"/>
              </a:lnSpc>
              <a:spcAft>
                <a:spcPts val="600"/>
              </a:spcAft>
            </a:pPr>
            <a:endParaRPr lang="en-GB" sz="1600" dirty="0">
              <a:solidFill>
                <a:schemeClr val="bg2"/>
              </a:solidFill>
            </a:endParaRPr>
          </a:p>
        </p:txBody>
      </p:sp>
    </p:spTree>
    <p:extLst>
      <p:ext uri="{BB962C8B-B14F-4D97-AF65-F5344CB8AC3E}">
        <p14:creationId xmlns:p14="http://schemas.microsoft.com/office/powerpoint/2010/main" val="2442203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082717-1907-494F-BB3F-7AD5329E0B9E}"/>
              </a:ext>
            </a:extLst>
          </p:cNvPr>
          <p:cNvSpPr>
            <a:spLocks noGrp="1"/>
          </p:cNvSpPr>
          <p:nvPr>
            <p:ph type="title"/>
          </p:nvPr>
        </p:nvSpPr>
        <p:spPr>
          <a:xfrm>
            <a:off x="8252340" y="639704"/>
            <a:ext cx="3299579" cy="5577840"/>
          </a:xfrm>
        </p:spPr>
        <p:txBody>
          <a:bodyPr anchor="ctr">
            <a:normAutofit/>
          </a:bodyPr>
          <a:lstStyle/>
          <a:p>
            <a:r>
              <a:rPr lang="tr-TR" dirty="0"/>
              <a:t>AMAÇLAR</a:t>
            </a:r>
            <a:br>
              <a:rPr lang="tr-TR" dirty="0"/>
            </a:br>
            <a:endParaRPr lang="tr-TR" dirty="0"/>
          </a:p>
        </p:txBody>
      </p:sp>
      <p:graphicFrame>
        <p:nvGraphicFramePr>
          <p:cNvPr id="5" name="İçerik Yer Tutucusu 2">
            <a:extLst>
              <a:ext uri="{FF2B5EF4-FFF2-40B4-BE49-F238E27FC236}">
                <a16:creationId xmlns:a16="http://schemas.microsoft.com/office/drawing/2014/main" id="{A069D185-9D1C-4D6F-AFD4-FC06B423A6A8}"/>
              </a:ext>
            </a:extLst>
          </p:cNvPr>
          <p:cNvGraphicFramePr>
            <a:graphicFrameLocks noGrp="1"/>
          </p:cNvGraphicFramePr>
          <p:nvPr>
            <p:ph idx="1"/>
            <p:extLst>
              <p:ext uri="{D42A27DB-BD31-4B8C-83A1-F6EECF244321}">
                <p14:modId xmlns:p14="http://schemas.microsoft.com/office/powerpoint/2010/main" val="1739536283"/>
              </p:ext>
            </p:extLst>
          </p:nvPr>
        </p:nvGraphicFramePr>
        <p:xfrm>
          <a:off x="784225" y="639763"/>
          <a:ext cx="5959475" cy="5577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213471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35"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dirty="0"/>
            </a:p>
          </p:txBody>
        </p:sp>
        <p:sp>
          <p:nvSpPr>
            <p:cNvPr id="36"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dirty="0"/>
            </a:p>
          </p:txBody>
        </p:sp>
      </p:grpSp>
      <p:sp useBgFill="1">
        <p:nvSpPr>
          <p:cNvPr id="38" name="Rectangle 37">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dirty="0"/>
          </a:p>
        </p:txBody>
      </p:sp>
      <p:sp>
        <p:nvSpPr>
          <p:cNvPr id="2" name="Başlık 1">
            <a:extLst>
              <a:ext uri="{FF2B5EF4-FFF2-40B4-BE49-F238E27FC236}">
                <a16:creationId xmlns:a16="http://schemas.microsoft.com/office/drawing/2014/main" id="{75082717-1907-494F-BB3F-7AD5329E0B9E}"/>
              </a:ext>
            </a:extLst>
          </p:cNvPr>
          <p:cNvSpPr>
            <a:spLocks noGrp="1"/>
          </p:cNvSpPr>
          <p:nvPr>
            <p:ph type="title"/>
          </p:nvPr>
        </p:nvSpPr>
        <p:spPr>
          <a:xfrm>
            <a:off x="8569666" y="1314922"/>
            <a:ext cx="3176246" cy="3000139"/>
          </a:xfrm>
        </p:spPr>
        <p:txBody>
          <a:bodyPr vert="horz" lIns="91440" tIns="45720" rIns="91440" bIns="45720" rtlCol="0" anchor="b">
            <a:normAutofit/>
          </a:bodyPr>
          <a:lstStyle/>
          <a:p>
            <a:r>
              <a:rPr lang="en-US" cap="all" dirty="0"/>
              <a:t>ÖĞRENCİ EL KİTABI / student handbook</a:t>
            </a:r>
          </a:p>
        </p:txBody>
      </p:sp>
      <p:pic>
        <p:nvPicPr>
          <p:cNvPr id="4" name="Resim 3">
            <a:extLst>
              <a:ext uri="{FF2B5EF4-FFF2-40B4-BE49-F238E27FC236}">
                <a16:creationId xmlns:a16="http://schemas.microsoft.com/office/drawing/2014/main" id="{AE1E8087-0066-76BD-93D7-7639AADF27C6}"/>
              </a:ext>
            </a:extLst>
          </p:cNvPr>
          <p:cNvPicPr>
            <a:picLocks noChangeAspect="1"/>
          </p:cNvPicPr>
          <p:nvPr/>
        </p:nvPicPr>
        <p:blipFill>
          <a:blip r:embed="rId2"/>
          <a:stretch>
            <a:fillRect/>
          </a:stretch>
        </p:blipFill>
        <p:spPr>
          <a:xfrm>
            <a:off x="765024" y="471062"/>
            <a:ext cx="6453385" cy="5751959"/>
          </a:xfrm>
          <a:prstGeom prst="rect">
            <a:avLst/>
          </a:prstGeom>
        </p:spPr>
      </p:pic>
    </p:spTree>
    <p:extLst>
      <p:ext uri="{BB962C8B-B14F-4D97-AF65-F5344CB8AC3E}">
        <p14:creationId xmlns:p14="http://schemas.microsoft.com/office/powerpoint/2010/main" val="60920843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5B92A91-3AB8-4B70-9336-7F0C2B4C8ABA}"/>
              </a:ext>
            </a:extLst>
          </p:cNvPr>
          <p:cNvSpPr>
            <a:spLocks noGrp="1"/>
          </p:cNvSpPr>
          <p:nvPr>
            <p:ph type="title"/>
          </p:nvPr>
        </p:nvSpPr>
        <p:spPr>
          <a:xfrm>
            <a:off x="8471424" y="1110882"/>
            <a:ext cx="3053039" cy="1060817"/>
          </a:xfrm>
        </p:spPr>
        <p:txBody>
          <a:bodyPr anchor="b">
            <a:normAutofit/>
          </a:bodyPr>
          <a:lstStyle/>
          <a:p>
            <a:r>
              <a:rPr lang="tr-TR" sz="2800" dirty="0"/>
              <a:t>İLETİŞİM</a:t>
            </a:r>
            <a:endParaRPr lang="en-GB" sz="2800" dirty="0"/>
          </a:p>
        </p:txBody>
      </p:sp>
      <p:pic>
        <p:nvPicPr>
          <p:cNvPr id="6" name="Resim 5">
            <a:extLst>
              <a:ext uri="{FF2B5EF4-FFF2-40B4-BE49-F238E27FC236}">
                <a16:creationId xmlns:a16="http://schemas.microsoft.com/office/drawing/2014/main" id="{F9E2849E-44A1-0433-CC8E-60BB88B44230}"/>
              </a:ext>
            </a:extLst>
          </p:cNvPr>
          <p:cNvPicPr/>
          <p:nvPr/>
        </p:nvPicPr>
        <p:blipFill>
          <a:blip r:embed="rId2" cstate="print">
            <a:extLst>
              <a:ext uri="{28A0092B-C50C-407E-A947-70E740481C1C}">
                <a14:useLocalDpi xmlns:a14="http://schemas.microsoft.com/office/drawing/2010/main" val="0"/>
              </a:ext>
            </a:extLst>
          </a:blip>
          <a:srcRect r="556" b="4177"/>
          <a:stretch>
            <a:fillRect/>
          </a:stretch>
        </p:blipFill>
        <p:spPr bwMode="auto">
          <a:xfrm>
            <a:off x="634275" y="986828"/>
            <a:ext cx="6861994" cy="4979406"/>
          </a:xfrm>
          <a:prstGeom prst="rect">
            <a:avLst/>
          </a:prstGeom>
          <a:noFill/>
        </p:spPr>
      </p:pic>
      <p:sp>
        <p:nvSpPr>
          <p:cNvPr id="3" name="İçerik Yer Tutucusu 2">
            <a:extLst>
              <a:ext uri="{FF2B5EF4-FFF2-40B4-BE49-F238E27FC236}">
                <a16:creationId xmlns:a16="http://schemas.microsoft.com/office/drawing/2014/main" id="{4AF166A4-4A0D-48CD-B571-3FAE745D6EB8}"/>
              </a:ext>
            </a:extLst>
          </p:cNvPr>
          <p:cNvSpPr>
            <a:spLocks noGrp="1"/>
          </p:cNvSpPr>
          <p:nvPr>
            <p:ph idx="1"/>
          </p:nvPr>
        </p:nvSpPr>
        <p:spPr>
          <a:xfrm>
            <a:off x="8471423" y="2286000"/>
            <a:ext cx="3053039" cy="3931920"/>
          </a:xfrm>
        </p:spPr>
        <p:txBody>
          <a:bodyPr>
            <a:normAutofit/>
          </a:bodyPr>
          <a:lstStyle/>
          <a:p>
            <a:pPr marL="0" indent="0">
              <a:buNone/>
            </a:pPr>
            <a:r>
              <a:rPr lang="tr-TR" sz="1600" b="1" u="sng" dirty="0"/>
              <a:t>Web Sitesi</a:t>
            </a:r>
          </a:p>
          <a:p>
            <a:pPr marL="0" indent="0">
              <a:buNone/>
            </a:pPr>
            <a:endParaRPr lang="tr-TR" sz="1600" b="1" u="sng" dirty="0">
              <a:hlinkClick r:id="rId3">
                <a:extLst>
                  <a:ext uri="{A12FA001-AC4F-418D-AE19-62706E023703}">
                    <ahyp:hlinkClr xmlns:ahyp="http://schemas.microsoft.com/office/drawing/2018/hyperlinkcolor" val="tx"/>
                  </a:ext>
                </a:extLst>
              </a:hlinkClick>
            </a:endParaRPr>
          </a:p>
          <a:p>
            <a:pPr marL="0" indent="0">
              <a:buNone/>
            </a:pPr>
            <a:endParaRPr lang="tr-TR" sz="1600" b="1" u="sng" dirty="0">
              <a:hlinkClick r:id="rId3">
                <a:extLst>
                  <a:ext uri="{A12FA001-AC4F-418D-AE19-62706E023703}">
                    <ahyp:hlinkClr xmlns:ahyp="http://schemas.microsoft.com/office/drawing/2018/hyperlinkcolor" val="tx"/>
                  </a:ext>
                </a:extLst>
              </a:hlinkClick>
            </a:endParaRPr>
          </a:p>
          <a:p>
            <a:pPr marL="0" indent="0">
              <a:buNone/>
            </a:pPr>
            <a:endParaRPr lang="tr-TR" sz="1600" b="1" u="sng" dirty="0">
              <a:hlinkClick r:id="rId3">
                <a:extLst>
                  <a:ext uri="{A12FA001-AC4F-418D-AE19-62706E023703}">
                    <ahyp:hlinkClr xmlns:ahyp="http://schemas.microsoft.com/office/drawing/2018/hyperlinkcolor" val="tx"/>
                  </a:ext>
                </a:extLst>
              </a:hlinkClick>
            </a:endParaRPr>
          </a:p>
          <a:p>
            <a:pPr marL="0" indent="0">
              <a:buNone/>
            </a:pPr>
            <a:r>
              <a:rPr lang="tr-TR" sz="1600" b="1" u="sng" dirty="0">
                <a:hlinkClick r:id="rId3">
                  <a:extLst>
                    <a:ext uri="{A12FA001-AC4F-418D-AE19-62706E023703}">
                      <ahyp:hlinkClr xmlns:ahyp="http://schemas.microsoft.com/office/drawing/2018/hyperlinkcolor" val="tx"/>
                    </a:ext>
                  </a:extLst>
                </a:hlinkClick>
              </a:rPr>
              <a:t>Toros Üniversitesi Resmi Mail Adresi</a:t>
            </a:r>
          </a:p>
          <a:p>
            <a:r>
              <a:rPr lang="tr-TR" sz="1600" b="1" dirty="0">
                <a:hlinkClick r:id="rId3">
                  <a:extLst>
                    <a:ext uri="{A12FA001-AC4F-418D-AE19-62706E023703}">
                      <ahyp:hlinkClr xmlns:ahyp="http://schemas.microsoft.com/office/drawing/2018/hyperlinkcolor" val="tx"/>
                    </a:ext>
                  </a:extLst>
                </a:hlinkClick>
              </a:rPr>
              <a:t>ÖğrenciNo@toros.edu.tr</a:t>
            </a:r>
            <a:endParaRPr lang="tr-TR" sz="1600" b="1" dirty="0"/>
          </a:p>
          <a:p>
            <a:r>
              <a:rPr lang="tr-TR" sz="1600" b="1" dirty="0"/>
              <a:t>Şifreniz: TC Kimlik No</a:t>
            </a:r>
          </a:p>
          <a:p>
            <a:r>
              <a:rPr lang="tr-TR" sz="1600" b="1" dirty="0"/>
              <a:t>Yabancı öğrenciler: Pasaport </a:t>
            </a:r>
            <a:r>
              <a:rPr lang="tr-TR" sz="1600" b="1" dirty="0" err="1"/>
              <a:t>no</a:t>
            </a:r>
            <a:endParaRPr lang="tr-TR" sz="1600" b="1" dirty="0"/>
          </a:p>
          <a:p>
            <a:pPr marL="0" indent="0">
              <a:buNone/>
            </a:pPr>
            <a:endParaRPr lang="tr-TR" sz="1600" b="1" u="sng" dirty="0"/>
          </a:p>
          <a:p>
            <a:pPr marL="0" indent="0">
              <a:buNone/>
            </a:pPr>
            <a:endParaRPr lang="tr-TR" sz="1600" b="1" u="sng" dirty="0"/>
          </a:p>
          <a:p>
            <a:endParaRPr lang="tr-TR" sz="1600" b="1" dirty="0"/>
          </a:p>
          <a:p>
            <a:endParaRPr lang="tr-TR" sz="1600" b="1" dirty="0"/>
          </a:p>
          <a:p>
            <a:endParaRPr lang="tr-TR" sz="1600" b="1" dirty="0"/>
          </a:p>
          <a:p>
            <a:pPr marL="0" indent="0">
              <a:buNone/>
            </a:pPr>
            <a:endParaRPr lang="en-GB" sz="1600" dirty="0"/>
          </a:p>
        </p:txBody>
      </p:sp>
      <p:sp>
        <p:nvSpPr>
          <p:cNvPr id="23"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Tree>
    <p:extLst>
      <p:ext uri="{BB962C8B-B14F-4D97-AF65-F5344CB8AC3E}">
        <p14:creationId xmlns:p14="http://schemas.microsoft.com/office/powerpoint/2010/main" val="173663738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2DAC179-C790-4427-B1A0-AF7E55B8E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622690C-BC7F-4860-8702-AB000B80148C}"/>
              </a:ext>
            </a:extLst>
          </p:cNvPr>
          <p:cNvSpPr>
            <a:spLocks noGrp="1"/>
          </p:cNvSpPr>
          <p:nvPr>
            <p:ph type="title"/>
          </p:nvPr>
        </p:nvSpPr>
        <p:spPr>
          <a:xfrm>
            <a:off x="8252340" y="639704"/>
            <a:ext cx="3299579" cy="5577840"/>
          </a:xfrm>
        </p:spPr>
        <p:txBody>
          <a:bodyPr vert="horz" lIns="91440" tIns="45720" rIns="91440" bIns="45720" rtlCol="0" anchor="ctr">
            <a:normAutofit/>
          </a:bodyPr>
          <a:lstStyle/>
          <a:p>
            <a:r>
              <a:rPr lang="tr-TR" cap="all"/>
              <a:t>CAMBRIDGE a</a:t>
            </a:r>
            <a:endParaRPr lang="en-US" cap="all"/>
          </a:p>
        </p:txBody>
      </p:sp>
      <p:sp useBgFill="1">
        <p:nvSpPr>
          <p:cNvPr id="37" name="Rectangle 36">
            <a:extLst>
              <a:ext uri="{FF2B5EF4-FFF2-40B4-BE49-F238E27FC236}">
                <a16:creationId xmlns:a16="http://schemas.microsoft.com/office/drawing/2014/main" id="{EA392D87-3787-45D6-976E-B85674C0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8366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FE8E04-DEE3-49FD-89A2-285FAD1C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graphicFrame>
        <p:nvGraphicFramePr>
          <p:cNvPr id="6" name="İçerik Yer Tutucusu 5">
            <a:extLst>
              <a:ext uri="{FF2B5EF4-FFF2-40B4-BE49-F238E27FC236}">
                <a16:creationId xmlns:a16="http://schemas.microsoft.com/office/drawing/2014/main" id="{81620EFA-7EBE-755C-38D3-A4F62FB5E9DA}"/>
              </a:ext>
            </a:extLst>
          </p:cNvPr>
          <p:cNvGraphicFramePr>
            <a:graphicFrameLocks noGrp="1"/>
          </p:cNvGraphicFramePr>
          <p:nvPr>
            <p:ph idx="1"/>
            <p:extLst>
              <p:ext uri="{D42A27DB-BD31-4B8C-83A1-F6EECF244321}">
                <p14:modId xmlns:p14="http://schemas.microsoft.com/office/powerpoint/2010/main" val="3852272666"/>
              </p:ext>
            </p:extLst>
          </p:nvPr>
        </p:nvGraphicFramePr>
        <p:xfrm>
          <a:off x="784225" y="648396"/>
          <a:ext cx="5959476" cy="5560528"/>
        </p:xfrm>
        <a:graphic>
          <a:graphicData uri="http://schemas.openxmlformats.org/drawingml/2006/table">
            <a:tbl>
              <a:tblPr/>
              <a:tblGrid>
                <a:gridCol w="2979738">
                  <a:extLst>
                    <a:ext uri="{9D8B030D-6E8A-4147-A177-3AD203B41FA5}">
                      <a16:colId xmlns:a16="http://schemas.microsoft.com/office/drawing/2014/main" val="4228622112"/>
                    </a:ext>
                  </a:extLst>
                </a:gridCol>
                <a:gridCol w="2979738">
                  <a:extLst>
                    <a:ext uri="{9D8B030D-6E8A-4147-A177-3AD203B41FA5}">
                      <a16:colId xmlns:a16="http://schemas.microsoft.com/office/drawing/2014/main" val="3230062947"/>
                    </a:ext>
                  </a:extLst>
                </a:gridCol>
              </a:tblGrid>
              <a:tr h="347533">
                <a:tc>
                  <a:txBody>
                    <a:bodyPr/>
                    <a:lstStyle/>
                    <a:p>
                      <a:pPr algn="l" rtl="0" fontAlgn="ctr">
                        <a:buNone/>
                      </a:pPr>
                      <a:r>
                        <a:rPr lang="tr-TR" sz="1800" b="0" i="0" u="none" strike="noStrike">
                          <a:solidFill>
                            <a:srgbClr val="1F1F1F"/>
                          </a:solidFill>
                          <a:effectLst/>
                          <a:latin typeface="Arial" panose="020B0604020202020204" pitchFamily="34" charset="0"/>
                        </a:rPr>
                        <a:t>ARDA</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HATUN</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393161870"/>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ASLI NEHİR</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ERSOY</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68638471"/>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CENA</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MOUAZEN</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149508455"/>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DENİZ BORA</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ÇAYKITER</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074283923"/>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EFE</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DEMİREL</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662012899"/>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EYLÜL</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SEMEN</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904947213"/>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EYLÜL NAZ</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PAKSOY</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197487189"/>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HASAN EFE</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AHMETÇEOĞLU</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070855551"/>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HAVİN</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BOZTEPE</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762256578"/>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İPEK SU</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DOĞAN</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572496375"/>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İREM</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BAŞAR</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048804641"/>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MELİSA</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ÖZERDEN</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75180670"/>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MUSTAFA BARIŞ</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BÜYÜK</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891357993"/>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SAHRA</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AKTUNÇ</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69735113"/>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SARA</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FATTAH</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328250640"/>
                  </a:ext>
                </a:extLst>
              </a:tr>
              <a:tr h="347533">
                <a:tc>
                  <a:txBody>
                    <a:bodyPr/>
                    <a:lstStyle/>
                    <a:p>
                      <a:pPr algn="l" rtl="0" fontAlgn="ctr">
                        <a:buNone/>
                      </a:pPr>
                      <a:r>
                        <a:rPr lang="tr-TR" sz="1800" b="0" i="0" u="none" strike="noStrike">
                          <a:solidFill>
                            <a:srgbClr val="1F1F1F"/>
                          </a:solidFill>
                          <a:effectLst/>
                          <a:latin typeface="Arial" panose="020B0604020202020204" pitchFamily="34" charset="0"/>
                        </a:rPr>
                        <a:t>ZERGÜL</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tc>
                  <a:txBody>
                    <a:bodyPr/>
                    <a:lstStyle/>
                    <a:p>
                      <a:pPr algn="l" rtl="0" fontAlgn="ctr">
                        <a:buNone/>
                      </a:pPr>
                      <a:r>
                        <a:rPr lang="tr-TR" sz="1800" b="0" i="0" u="none" strike="noStrike">
                          <a:solidFill>
                            <a:srgbClr val="1F1F1F"/>
                          </a:solidFill>
                          <a:effectLst/>
                          <a:latin typeface="Arial" panose="020B0604020202020204" pitchFamily="34" charset="0"/>
                        </a:rPr>
                        <a:t>GÖRKEM</a:t>
                      </a:r>
                      <a:endParaRPr lang="tr-TR" sz="2900" b="0" i="0" u="none" strike="noStrike">
                        <a:effectLst/>
                        <a:latin typeface="Arial" panose="020B0604020202020204" pitchFamily="34" charset="0"/>
                      </a:endParaRPr>
                    </a:p>
                  </a:txBody>
                  <a:tcPr marL="139385" marR="15487" marT="15487" marB="0" anchor="ctr">
                    <a:lnL w="12700" cap="flat" cmpd="sng" algn="ctr">
                      <a:solidFill>
                        <a:srgbClr val="C4C7C5"/>
                      </a:solidFill>
                      <a:prstDash val="solid"/>
                      <a:round/>
                      <a:headEnd type="none" w="med" len="med"/>
                      <a:tailEnd type="none" w="med" len="med"/>
                    </a:lnL>
                    <a:lnR w="12700" cap="flat" cmpd="sng" algn="ctr">
                      <a:solidFill>
                        <a:srgbClr val="C4C7C5"/>
                      </a:solidFill>
                      <a:prstDash val="solid"/>
                      <a:round/>
                      <a:headEnd type="none" w="med" len="med"/>
                      <a:tailEnd type="none" w="med" len="med"/>
                    </a:lnR>
                    <a:lnT w="12700" cap="flat" cmpd="sng" algn="ctr">
                      <a:solidFill>
                        <a:srgbClr val="C4C7C5"/>
                      </a:solidFill>
                      <a:prstDash val="solid"/>
                      <a:round/>
                      <a:headEnd type="none" w="med" len="med"/>
                      <a:tailEnd type="none" w="med" len="med"/>
                    </a:lnT>
                    <a:lnB w="1270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407980306"/>
                  </a:ext>
                </a:extLst>
              </a:tr>
            </a:tbl>
          </a:graphicData>
        </a:graphic>
      </p:graphicFrame>
    </p:spTree>
    <p:extLst>
      <p:ext uri="{BB962C8B-B14F-4D97-AF65-F5344CB8AC3E}">
        <p14:creationId xmlns:p14="http://schemas.microsoft.com/office/powerpoint/2010/main" val="842489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2DAC179-C790-4427-B1A0-AF7E55B8E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622690C-BC7F-4860-8702-AB000B80148C}"/>
              </a:ext>
            </a:extLst>
          </p:cNvPr>
          <p:cNvSpPr>
            <a:spLocks noGrp="1"/>
          </p:cNvSpPr>
          <p:nvPr>
            <p:ph type="title"/>
          </p:nvPr>
        </p:nvSpPr>
        <p:spPr>
          <a:xfrm>
            <a:off x="8252340" y="639704"/>
            <a:ext cx="3299579" cy="5577840"/>
          </a:xfrm>
        </p:spPr>
        <p:txBody>
          <a:bodyPr vert="horz" lIns="91440" tIns="45720" rIns="91440" bIns="45720" rtlCol="0" anchor="ctr">
            <a:normAutofit/>
          </a:bodyPr>
          <a:lstStyle/>
          <a:p>
            <a:r>
              <a:rPr lang="tr-TR" cap="all"/>
              <a:t>CAMBRIDGE b</a:t>
            </a:r>
            <a:endParaRPr lang="en-US" cap="all"/>
          </a:p>
        </p:txBody>
      </p:sp>
      <p:sp useBgFill="1">
        <p:nvSpPr>
          <p:cNvPr id="37" name="Rectangle 36">
            <a:extLst>
              <a:ext uri="{FF2B5EF4-FFF2-40B4-BE49-F238E27FC236}">
                <a16:creationId xmlns:a16="http://schemas.microsoft.com/office/drawing/2014/main" id="{EA392D87-3787-45D6-976E-B85674C0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8366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EFE8E04-DEE3-49FD-89A2-285FAD1C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graphicFrame>
        <p:nvGraphicFramePr>
          <p:cNvPr id="6" name="İçerik Yer Tutucusu 5">
            <a:extLst>
              <a:ext uri="{FF2B5EF4-FFF2-40B4-BE49-F238E27FC236}">
                <a16:creationId xmlns:a16="http://schemas.microsoft.com/office/drawing/2014/main" id="{2DF245FE-0B32-E870-7826-07EF83F942CD}"/>
              </a:ext>
            </a:extLst>
          </p:cNvPr>
          <p:cNvGraphicFramePr>
            <a:graphicFrameLocks noGrp="1"/>
          </p:cNvGraphicFramePr>
          <p:nvPr>
            <p:ph idx="1"/>
            <p:extLst>
              <p:ext uri="{D42A27DB-BD31-4B8C-83A1-F6EECF244321}">
                <p14:modId xmlns:p14="http://schemas.microsoft.com/office/powerpoint/2010/main" val="742122832"/>
              </p:ext>
            </p:extLst>
          </p:nvPr>
        </p:nvGraphicFramePr>
        <p:xfrm>
          <a:off x="829781" y="639763"/>
          <a:ext cx="5868364" cy="5577792"/>
        </p:xfrm>
        <a:graphic>
          <a:graphicData uri="http://schemas.openxmlformats.org/drawingml/2006/table">
            <a:tbl>
              <a:tblPr>
                <a:tableStyleId>{5C22544A-7EE6-4342-B048-85BDC9FD1C3A}</a:tableStyleId>
              </a:tblPr>
              <a:tblGrid>
                <a:gridCol w="3230634">
                  <a:extLst>
                    <a:ext uri="{9D8B030D-6E8A-4147-A177-3AD203B41FA5}">
                      <a16:colId xmlns:a16="http://schemas.microsoft.com/office/drawing/2014/main" val="2736407165"/>
                    </a:ext>
                  </a:extLst>
                </a:gridCol>
                <a:gridCol w="2637730">
                  <a:extLst>
                    <a:ext uri="{9D8B030D-6E8A-4147-A177-3AD203B41FA5}">
                      <a16:colId xmlns:a16="http://schemas.microsoft.com/office/drawing/2014/main" val="563117822"/>
                    </a:ext>
                  </a:extLst>
                </a:gridCol>
              </a:tblGrid>
              <a:tr h="348612">
                <a:tc>
                  <a:txBody>
                    <a:bodyPr/>
                    <a:lstStyle/>
                    <a:p>
                      <a:pPr algn="l" rtl="0" fontAlgn="ctr">
                        <a:buNone/>
                      </a:pPr>
                      <a:r>
                        <a:rPr lang="tr-TR" sz="1800" u="none" strike="noStrike">
                          <a:effectLst/>
                        </a:rPr>
                        <a:t>ARDA CİVAN</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AY</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4110228182"/>
                  </a:ext>
                </a:extLst>
              </a:tr>
              <a:tr h="348612">
                <a:tc>
                  <a:txBody>
                    <a:bodyPr/>
                    <a:lstStyle/>
                    <a:p>
                      <a:pPr algn="l" rtl="0" fontAlgn="ctr">
                        <a:buNone/>
                      </a:pPr>
                      <a:r>
                        <a:rPr lang="tr-TR" sz="1800" u="none" strike="noStrike">
                          <a:effectLst/>
                        </a:rPr>
                        <a:t>ASLI</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BİLGE</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1930093286"/>
                  </a:ext>
                </a:extLst>
              </a:tr>
              <a:tr h="348612">
                <a:tc>
                  <a:txBody>
                    <a:bodyPr/>
                    <a:lstStyle/>
                    <a:p>
                      <a:pPr algn="l" rtl="0" fontAlgn="ctr">
                        <a:buNone/>
                      </a:pPr>
                      <a:r>
                        <a:rPr lang="tr-TR" sz="1800" u="none" strike="noStrike">
                          <a:effectLst/>
                        </a:rPr>
                        <a:t>BATUHAN</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TAKVA</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1676584400"/>
                  </a:ext>
                </a:extLst>
              </a:tr>
              <a:tr h="348612">
                <a:tc>
                  <a:txBody>
                    <a:bodyPr/>
                    <a:lstStyle/>
                    <a:p>
                      <a:pPr algn="l" rtl="0" fontAlgn="ctr">
                        <a:buNone/>
                      </a:pPr>
                      <a:r>
                        <a:rPr lang="tr-TR" sz="1800" u="none" strike="noStrike">
                          <a:effectLst/>
                        </a:rPr>
                        <a:t>CEMRE</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TAŞINMA</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2775310603"/>
                  </a:ext>
                </a:extLst>
              </a:tr>
              <a:tr h="348612">
                <a:tc>
                  <a:txBody>
                    <a:bodyPr/>
                    <a:lstStyle/>
                    <a:p>
                      <a:pPr algn="l" rtl="0" fontAlgn="ctr">
                        <a:buNone/>
                      </a:pPr>
                      <a:r>
                        <a:rPr lang="tr-TR" sz="1800" u="none" strike="noStrike">
                          <a:effectLst/>
                        </a:rPr>
                        <a:t>CİHAN</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CEREN</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3374883374"/>
                  </a:ext>
                </a:extLst>
              </a:tr>
              <a:tr h="348612">
                <a:tc>
                  <a:txBody>
                    <a:bodyPr/>
                    <a:lstStyle/>
                    <a:p>
                      <a:pPr algn="l" rtl="0" fontAlgn="ctr">
                        <a:buNone/>
                      </a:pPr>
                      <a:r>
                        <a:rPr lang="tr-TR" sz="1800" u="none" strike="noStrike">
                          <a:effectLst/>
                        </a:rPr>
                        <a:t>DEFNE</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ÜÇYILDIZ</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4115940467"/>
                  </a:ext>
                </a:extLst>
              </a:tr>
              <a:tr h="348612">
                <a:tc>
                  <a:txBody>
                    <a:bodyPr/>
                    <a:lstStyle/>
                    <a:p>
                      <a:pPr algn="l" rtl="0" fontAlgn="ctr">
                        <a:buNone/>
                      </a:pPr>
                      <a:r>
                        <a:rPr lang="tr-TR" sz="1800" u="none" strike="noStrike">
                          <a:effectLst/>
                        </a:rPr>
                        <a:t>DİLA CEREN</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TOPAL</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3650897877"/>
                  </a:ext>
                </a:extLst>
              </a:tr>
              <a:tr h="348612">
                <a:tc>
                  <a:txBody>
                    <a:bodyPr/>
                    <a:lstStyle/>
                    <a:p>
                      <a:pPr algn="l" rtl="0" fontAlgn="ctr">
                        <a:buNone/>
                      </a:pPr>
                      <a:r>
                        <a:rPr lang="tr-TR" sz="1800" u="none" strike="noStrike">
                          <a:effectLst/>
                        </a:rPr>
                        <a:t>DORUK</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KAHRAMAN</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3394191794"/>
                  </a:ext>
                </a:extLst>
              </a:tr>
              <a:tr h="348612">
                <a:tc>
                  <a:txBody>
                    <a:bodyPr/>
                    <a:lstStyle/>
                    <a:p>
                      <a:pPr algn="l" rtl="0" fontAlgn="ctr">
                        <a:buNone/>
                      </a:pPr>
                      <a:r>
                        <a:rPr lang="tr-TR" sz="1800" u="none" strike="noStrike">
                          <a:effectLst/>
                        </a:rPr>
                        <a:t>EGE</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TELEK</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2116818681"/>
                  </a:ext>
                </a:extLst>
              </a:tr>
              <a:tr h="348612">
                <a:tc>
                  <a:txBody>
                    <a:bodyPr/>
                    <a:lstStyle/>
                    <a:p>
                      <a:pPr algn="l" rtl="0" fontAlgn="ctr">
                        <a:buNone/>
                      </a:pPr>
                      <a:r>
                        <a:rPr lang="tr-TR" sz="1800" u="none" strike="noStrike">
                          <a:effectLst/>
                        </a:rPr>
                        <a:t>EGE ADİL</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MARAŞLI</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2483609126"/>
                  </a:ext>
                </a:extLst>
              </a:tr>
              <a:tr h="348612">
                <a:tc>
                  <a:txBody>
                    <a:bodyPr/>
                    <a:lstStyle/>
                    <a:p>
                      <a:pPr algn="l" rtl="0" fontAlgn="ctr">
                        <a:buNone/>
                      </a:pPr>
                      <a:r>
                        <a:rPr lang="tr-TR" sz="1800" u="none" strike="noStrike">
                          <a:effectLst/>
                        </a:rPr>
                        <a:t>GÜLCAN</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ARSLAN</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1005172358"/>
                  </a:ext>
                </a:extLst>
              </a:tr>
              <a:tr h="348612">
                <a:tc>
                  <a:txBody>
                    <a:bodyPr/>
                    <a:lstStyle/>
                    <a:p>
                      <a:pPr algn="l" rtl="0" fontAlgn="ctr">
                        <a:buNone/>
                      </a:pPr>
                      <a:r>
                        <a:rPr lang="tr-TR" sz="1800" u="none" strike="noStrike">
                          <a:effectLst/>
                        </a:rPr>
                        <a:t>İLKE</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AYDIN</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3367672303"/>
                  </a:ext>
                </a:extLst>
              </a:tr>
              <a:tr h="348612">
                <a:tc>
                  <a:txBody>
                    <a:bodyPr/>
                    <a:lstStyle/>
                    <a:p>
                      <a:pPr algn="l" rtl="0" fontAlgn="ctr">
                        <a:buNone/>
                      </a:pPr>
                      <a:r>
                        <a:rPr lang="tr-TR" sz="1800" u="none" strike="noStrike">
                          <a:effectLst/>
                        </a:rPr>
                        <a:t>NİLSU</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DÜZEL</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4005288188"/>
                  </a:ext>
                </a:extLst>
              </a:tr>
              <a:tr h="348612">
                <a:tc>
                  <a:txBody>
                    <a:bodyPr/>
                    <a:lstStyle/>
                    <a:p>
                      <a:pPr algn="l" rtl="0" fontAlgn="ctr">
                        <a:buNone/>
                      </a:pPr>
                      <a:r>
                        <a:rPr lang="tr-TR" sz="1800" u="none" strike="noStrike">
                          <a:effectLst/>
                        </a:rPr>
                        <a:t>NİSA NUR</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ÖNGÖREN</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45744703"/>
                  </a:ext>
                </a:extLst>
              </a:tr>
              <a:tr h="348612">
                <a:tc>
                  <a:txBody>
                    <a:bodyPr/>
                    <a:lstStyle/>
                    <a:p>
                      <a:pPr algn="l" rtl="0" fontAlgn="ctr">
                        <a:buNone/>
                      </a:pPr>
                      <a:r>
                        <a:rPr lang="tr-TR" sz="1800" u="none" strike="noStrike">
                          <a:effectLst/>
                        </a:rPr>
                        <a:t>SERPİL</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YİĞİT</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1922928667"/>
                  </a:ext>
                </a:extLst>
              </a:tr>
              <a:tr h="348612">
                <a:tc>
                  <a:txBody>
                    <a:bodyPr/>
                    <a:lstStyle/>
                    <a:p>
                      <a:pPr algn="l" rtl="0" fontAlgn="ctr">
                        <a:buNone/>
                      </a:pPr>
                      <a:r>
                        <a:rPr lang="tr-TR" sz="1800" u="none" strike="noStrike">
                          <a:effectLst/>
                        </a:rPr>
                        <a:t>ZEYNEP CEREN</a:t>
                      </a:r>
                      <a:endParaRPr lang="tr-TR" sz="1800" b="0" i="0" u="none" strike="noStrike">
                        <a:solidFill>
                          <a:srgbClr val="1F1F1F"/>
                        </a:solidFill>
                        <a:effectLst/>
                        <a:latin typeface="Arial" panose="020B0604020202020204" pitchFamily="34" charset="0"/>
                      </a:endParaRPr>
                    </a:p>
                  </a:txBody>
                  <a:tcPr marL="139817" marR="15535" marT="15535" marB="0" anchor="ctr"/>
                </a:tc>
                <a:tc>
                  <a:txBody>
                    <a:bodyPr/>
                    <a:lstStyle/>
                    <a:p>
                      <a:pPr algn="l" rtl="0" fontAlgn="ctr">
                        <a:buNone/>
                      </a:pPr>
                      <a:r>
                        <a:rPr lang="tr-TR" sz="1800" u="none" strike="noStrike">
                          <a:effectLst/>
                        </a:rPr>
                        <a:t>ÇAKIR</a:t>
                      </a:r>
                      <a:endParaRPr lang="tr-TR" sz="1800" b="0" i="0" u="none" strike="noStrike">
                        <a:solidFill>
                          <a:srgbClr val="1F1F1F"/>
                        </a:solidFill>
                        <a:effectLst/>
                        <a:latin typeface="Arial" panose="020B0604020202020204" pitchFamily="34" charset="0"/>
                      </a:endParaRPr>
                    </a:p>
                  </a:txBody>
                  <a:tcPr marL="139817" marR="15535" marT="15535" marB="0" anchor="ctr"/>
                </a:tc>
                <a:extLst>
                  <a:ext uri="{0D108BD9-81ED-4DB2-BD59-A6C34878D82A}">
                    <a16:rowId xmlns:a16="http://schemas.microsoft.com/office/drawing/2014/main" val="3983249351"/>
                  </a:ext>
                </a:extLst>
              </a:tr>
            </a:tbl>
          </a:graphicData>
        </a:graphic>
      </p:graphicFrame>
    </p:spTree>
    <p:extLst>
      <p:ext uri="{BB962C8B-B14F-4D97-AF65-F5344CB8AC3E}">
        <p14:creationId xmlns:p14="http://schemas.microsoft.com/office/powerpoint/2010/main" val="170909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 name="Rectangle 27">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622690C-BC7F-4860-8702-AB000B80148C}"/>
              </a:ext>
            </a:extLst>
          </p:cNvPr>
          <p:cNvSpPr>
            <a:spLocks noGrp="1"/>
          </p:cNvSpPr>
          <p:nvPr>
            <p:ph type="title"/>
          </p:nvPr>
        </p:nvSpPr>
        <p:spPr>
          <a:xfrm>
            <a:off x="640080" y="639704"/>
            <a:ext cx="4709160" cy="5577840"/>
          </a:xfrm>
        </p:spPr>
        <p:txBody>
          <a:bodyPr vert="horz" lIns="91440" tIns="45720" rIns="91440" bIns="45720" rtlCol="0" anchor="ctr">
            <a:normAutofit/>
          </a:bodyPr>
          <a:lstStyle/>
          <a:p>
            <a:pPr algn="ctr"/>
            <a:r>
              <a:rPr lang="tr-TR" sz="9600" cap="all" dirty="0"/>
              <a:t>BELFAST</a:t>
            </a:r>
            <a:br>
              <a:rPr lang="tr-TR" sz="9600" cap="all" dirty="0"/>
            </a:br>
            <a:r>
              <a:rPr lang="tr-TR" sz="9600" cap="all" dirty="0"/>
              <a:t>a</a:t>
            </a:r>
            <a:endParaRPr lang="en-US" sz="9600" cap="all" dirty="0"/>
          </a:p>
        </p:txBody>
      </p:sp>
      <p:graphicFrame>
        <p:nvGraphicFramePr>
          <p:cNvPr id="6" name="İçerik Yer Tutucusu 5">
            <a:extLst>
              <a:ext uri="{FF2B5EF4-FFF2-40B4-BE49-F238E27FC236}">
                <a16:creationId xmlns:a16="http://schemas.microsoft.com/office/drawing/2014/main" id="{D57EB795-262B-815F-C72D-345D36B89A29}"/>
              </a:ext>
            </a:extLst>
          </p:cNvPr>
          <p:cNvGraphicFramePr>
            <a:graphicFrameLocks noGrp="1"/>
          </p:cNvGraphicFramePr>
          <p:nvPr>
            <p:ph idx="1"/>
            <p:extLst>
              <p:ext uri="{D42A27DB-BD31-4B8C-83A1-F6EECF244321}">
                <p14:modId xmlns:p14="http://schemas.microsoft.com/office/powerpoint/2010/main" val="652734733"/>
              </p:ext>
            </p:extLst>
          </p:nvPr>
        </p:nvGraphicFramePr>
        <p:xfrm>
          <a:off x="6190383" y="57382"/>
          <a:ext cx="3677894" cy="6742483"/>
        </p:xfrm>
        <a:graphic>
          <a:graphicData uri="http://schemas.openxmlformats.org/drawingml/2006/table">
            <a:tbl>
              <a:tblPr>
                <a:tableStyleId>{5C22544A-7EE6-4342-B048-85BDC9FD1C3A}</a:tableStyleId>
              </a:tblPr>
              <a:tblGrid>
                <a:gridCol w="1538779">
                  <a:extLst>
                    <a:ext uri="{9D8B030D-6E8A-4147-A177-3AD203B41FA5}">
                      <a16:colId xmlns:a16="http://schemas.microsoft.com/office/drawing/2014/main" val="1838864969"/>
                    </a:ext>
                  </a:extLst>
                </a:gridCol>
                <a:gridCol w="2139115">
                  <a:extLst>
                    <a:ext uri="{9D8B030D-6E8A-4147-A177-3AD203B41FA5}">
                      <a16:colId xmlns:a16="http://schemas.microsoft.com/office/drawing/2014/main" val="2162296578"/>
                    </a:ext>
                  </a:extLst>
                </a:gridCol>
              </a:tblGrid>
              <a:tr h="425634">
                <a:tc>
                  <a:txBody>
                    <a:bodyPr/>
                    <a:lstStyle/>
                    <a:p>
                      <a:pPr algn="l" rtl="0" fontAlgn="ctr">
                        <a:buNone/>
                      </a:pPr>
                      <a:r>
                        <a:rPr lang="tr-TR" sz="2400" u="none" strike="noStrike" dirty="0">
                          <a:effectLst/>
                        </a:rPr>
                        <a:t>ADA</a:t>
                      </a:r>
                      <a:endParaRPr lang="tr-TR" sz="2400" b="0" i="0" u="none" strike="noStrike" dirty="0">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TEPE</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3058814871"/>
                  </a:ext>
                </a:extLst>
              </a:tr>
              <a:tr h="425634">
                <a:tc>
                  <a:txBody>
                    <a:bodyPr/>
                    <a:lstStyle/>
                    <a:p>
                      <a:pPr algn="l" rtl="0" fontAlgn="ctr">
                        <a:buNone/>
                      </a:pPr>
                      <a:r>
                        <a:rPr lang="tr-TR" sz="2400" u="none" strike="noStrike" dirty="0">
                          <a:effectLst/>
                        </a:rPr>
                        <a:t>ALEYNA</a:t>
                      </a:r>
                      <a:endParaRPr lang="tr-TR" sz="2400" b="0" i="0" u="none" strike="noStrike" dirty="0">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ÖZBEK</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1223980957"/>
                  </a:ext>
                </a:extLst>
              </a:tr>
              <a:tr h="738862">
                <a:tc>
                  <a:txBody>
                    <a:bodyPr/>
                    <a:lstStyle/>
                    <a:p>
                      <a:pPr algn="l" rtl="0" fontAlgn="ctr">
                        <a:buNone/>
                      </a:pPr>
                      <a:r>
                        <a:rPr lang="tr-TR" sz="2400" u="none" strike="noStrike">
                          <a:effectLst/>
                        </a:rPr>
                        <a:t>AYŞE ELANUR</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GÜLERLER</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3761247297"/>
                  </a:ext>
                </a:extLst>
              </a:tr>
              <a:tr h="425634">
                <a:tc>
                  <a:txBody>
                    <a:bodyPr/>
                    <a:lstStyle/>
                    <a:p>
                      <a:pPr algn="l" rtl="0" fontAlgn="ctr">
                        <a:buNone/>
                      </a:pPr>
                      <a:r>
                        <a:rPr lang="tr-TR" sz="2400" u="none" strike="noStrike">
                          <a:effectLst/>
                        </a:rPr>
                        <a:t>BENHUR</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TUNCİL</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3624080273"/>
                  </a:ext>
                </a:extLst>
              </a:tr>
              <a:tr h="425634">
                <a:tc>
                  <a:txBody>
                    <a:bodyPr/>
                    <a:lstStyle/>
                    <a:p>
                      <a:pPr algn="l" rtl="0" fontAlgn="ctr">
                        <a:buNone/>
                      </a:pPr>
                      <a:r>
                        <a:rPr lang="tr-TR" sz="2400" u="none" strike="noStrike">
                          <a:effectLst/>
                        </a:rPr>
                        <a:t>BENSU</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YİĞİTOĞLU</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735738358"/>
                  </a:ext>
                </a:extLst>
              </a:tr>
              <a:tr h="425634">
                <a:tc>
                  <a:txBody>
                    <a:bodyPr/>
                    <a:lstStyle/>
                    <a:p>
                      <a:pPr algn="l" rtl="0" fontAlgn="ctr">
                        <a:buNone/>
                      </a:pPr>
                      <a:r>
                        <a:rPr lang="tr-TR" sz="2400" u="none" strike="noStrike">
                          <a:effectLst/>
                        </a:rPr>
                        <a:t>DERİN</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AKTAŞ</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262164421"/>
                  </a:ext>
                </a:extLst>
              </a:tr>
              <a:tr h="425634">
                <a:tc>
                  <a:txBody>
                    <a:bodyPr/>
                    <a:lstStyle/>
                    <a:p>
                      <a:pPr algn="l" rtl="0" fontAlgn="ctr">
                        <a:buNone/>
                      </a:pPr>
                      <a:r>
                        <a:rPr lang="tr-TR" sz="2400" u="none" strike="noStrike">
                          <a:effectLst/>
                        </a:rPr>
                        <a:t>DİLAY</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KULAKSIZ</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1058204909"/>
                  </a:ext>
                </a:extLst>
              </a:tr>
              <a:tr h="425634">
                <a:tc>
                  <a:txBody>
                    <a:bodyPr/>
                    <a:lstStyle/>
                    <a:p>
                      <a:pPr algn="l" rtl="0" fontAlgn="ctr">
                        <a:buNone/>
                      </a:pPr>
                      <a:r>
                        <a:rPr lang="tr-TR" sz="2400" u="none" strike="noStrike">
                          <a:effectLst/>
                        </a:rPr>
                        <a:t>EMİNE</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AKANSEL</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3929447682"/>
                  </a:ext>
                </a:extLst>
              </a:tr>
              <a:tr h="425634">
                <a:tc>
                  <a:txBody>
                    <a:bodyPr/>
                    <a:lstStyle/>
                    <a:p>
                      <a:pPr algn="l" rtl="0" fontAlgn="ctr">
                        <a:buNone/>
                      </a:pPr>
                      <a:r>
                        <a:rPr lang="tr-TR" sz="2400" u="none" strike="noStrike">
                          <a:effectLst/>
                        </a:rPr>
                        <a:t>IRMAK</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TORUNLAR</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2059844299"/>
                  </a:ext>
                </a:extLst>
              </a:tr>
              <a:tr h="425634">
                <a:tc>
                  <a:txBody>
                    <a:bodyPr/>
                    <a:lstStyle/>
                    <a:p>
                      <a:pPr algn="l" rtl="0" fontAlgn="ctr">
                        <a:buNone/>
                      </a:pPr>
                      <a:r>
                        <a:rPr lang="tr-TR" sz="2400" u="none" strike="noStrike">
                          <a:effectLst/>
                        </a:rPr>
                        <a:t>MERVE</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ENSARİOĞLU</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1559645543"/>
                  </a:ext>
                </a:extLst>
              </a:tr>
              <a:tr h="425634">
                <a:tc>
                  <a:txBody>
                    <a:bodyPr/>
                    <a:lstStyle/>
                    <a:p>
                      <a:pPr algn="l" rtl="0" fontAlgn="ctr">
                        <a:buNone/>
                      </a:pPr>
                      <a:r>
                        <a:rPr lang="tr-TR" sz="2400" u="none" strike="noStrike">
                          <a:effectLst/>
                        </a:rPr>
                        <a:t>NİDA</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DENİZ</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4014313189"/>
                  </a:ext>
                </a:extLst>
              </a:tr>
              <a:tr h="425634">
                <a:tc>
                  <a:txBody>
                    <a:bodyPr/>
                    <a:lstStyle/>
                    <a:p>
                      <a:pPr algn="l" rtl="0" fontAlgn="ctr">
                        <a:buNone/>
                      </a:pPr>
                      <a:r>
                        <a:rPr lang="tr-TR" sz="2400" u="none" strike="noStrike">
                          <a:effectLst/>
                        </a:rPr>
                        <a:t>SERPİL</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YEN</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2419407532"/>
                  </a:ext>
                </a:extLst>
              </a:tr>
              <a:tr h="425634">
                <a:tc>
                  <a:txBody>
                    <a:bodyPr/>
                    <a:lstStyle/>
                    <a:p>
                      <a:pPr algn="l" rtl="0" fontAlgn="ctr">
                        <a:buNone/>
                      </a:pPr>
                      <a:r>
                        <a:rPr lang="tr-TR" sz="2400" u="none" strike="noStrike">
                          <a:effectLst/>
                        </a:rPr>
                        <a:t>SİBEL</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KARAKEÇİLİ</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3716111422"/>
                  </a:ext>
                </a:extLst>
              </a:tr>
              <a:tr h="446915">
                <a:tc>
                  <a:txBody>
                    <a:bodyPr/>
                    <a:lstStyle/>
                    <a:p>
                      <a:pPr algn="l" rtl="0" fontAlgn="ctr">
                        <a:buNone/>
                      </a:pPr>
                      <a:r>
                        <a:rPr lang="tr-TR" sz="2400" u="none" strike="noStrike">
                          <a:effectLst/>
                        </a:rPr>
                        <a:t>TUANA</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a:effectLst/>
                        </a:rPr>
                        <a:t>ÜNALMIŞ</a:t>
                      </a:r>
                      <a:endParaRPr lang="tr-TR" sz="2400" b="0" i="0" u="none" strike="noStrike">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2958055755"/>
                  </a:ext>
                </a:extLst>
              </a:tr>
              <a:tr h="446915">
                <a:tc>
                  <a:txBody>
                    <a:bodyPr/>
                    <a:lstStyle/>
                    <a:p>
                      <a:pPr algn="l" rtl="0" fontAlgn="ctr">
                        <a:buNone/>
                      </a:pPr>
                      <a:r>
                        <a:rPr lang="tr-TR" sz="2400" u="none" strike="noStrike">
                          <a:effectLst/>
                        </a:rPr>
                        <a:t>ULAŞ</a:t>
                      </a:r>
                      <a:endParaRPr lang="tr-TR" sz="2400" b="0" i="0" u="none" strike="noStrike">
                        <a:solidFill>
                          <a:srgbClr val="1F1F1F"/>
                        </a:solidFill>
                        <a:effectLst/>
                        <a:latin typeface="Arial" panose="020B0604020202020204" pitchFamily="34" charset="0"/>
                      </a:endParaRPr>
                    </a:p>
                  </a:txBody>
                  <a:tcPr marL="85725" marR="9525" marT="9525" marB="0" anchor="ctr"/>
                </a:tc>
                <a:tc>
                  <a:txBody>
                    <a:bodyPr/>
                    <a:lstStyle/>
                    <a:p>
                      <a:pPr algn="l" rtl="0" fontAlgn="ctr">
                        <a:buNone/>
                      </a:pPr>
                      <a:r>
                        <a:rPr lang="tr-TR" sz="2400" u="none" strike="noStrike" dirty="0">
                          <a:effectLst/>
                        </a:rPr>
                        <a:t>ŞAHİN</a:t>
                      </a:r>
                      <a:endParaRPr lang="tr-TR" sz="2400" b="0" i="0" u="none" strike="noStrike" dirty="0">
                        <a:solidFill>
                          <a:srgbClr val="1F1F1F"/>
                        </a:solidFill>
                        <a:effectLst/>
                        <a:latin typeface="Arial" panose="020B0604020202020204" pitchFamily="34" charset="0"/>
                      </a:endParaRPr>
                    </a:p>
                  </a:txBody>
                  <a:tcPr marL="85725" marR="9525" marT="9525" marB="0" anchor="ctr"/>
                </a:tc>
                <a:extLst>
                  <a:ext uri="{0D108BD9-81ED-4DB2-BD59-A6C34878D82A}">
                    <a16:rowId xmlns:a16="http://schemas.microsoft.com/office/drawing/2014/main" val="1845717195"/>
                  </a:ext>
                </a:extLst>
              </a:tr>
            </a:tbl>
          </a:graphicData>
        </a:graphic>
      </p:graphicFrame>
    </p:spTree>
    <p:extLst>
      <p:ext uri="{BB962C8B-B14F-4D97-AF65-F5344CB8AC3E}">
        <p14:creationId xmlns:p14="http://schemas.microsoft.com/office/powerpoint/2010/main" val="2644725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E34AEFD-D1C4-4750-B62A-53E727D24D60}"/>
              </a:ext>
            </a:extLst>
          </p:cNvPr>
          <p:cNvSpPr>
            <a:spLocks noGrp="1"/>
          </p:cNvSpPr>
          <p:nvPr>
            <p:ph type="title"/>
          </p:nvPr>
        </p:nvSpPr>
        <p:spPr>
          <a:xfrm>
            <a:off x="8471424" y="1110882"/>
            <a:ext cx="3053039" cy="1060817"/>
          </a:xfrm>
        </p:spPr>
        <p:txBody>
          <a:bodyPr anchor="b">
            <a:normAutofit/>
          </a:bodyPr>
          <a:lstStyle/>
          <a:p>
            <a:r>
              <a:rPr lang="tr-TR" sz="2800"/>
              <a:t>SINIFLAR</a:t>
            </a:r>
          </a:p>
        </p:txBody>
      </p:sp>
      <p:pic>
        <p:nvPicPr>
          <p:cNvPr id="17" name="Resim 16">
            <a:extLst>
              <a:ext uri="{FF2B5EF4-FFF2-40B4-BE49-F238E27FC236}">
                <a16:creationId xmlns:a16="http://schemas.microsoft.com/office/drawing/2014/main" id="{BE63D141-50FD-237B-8E61-62A2EEA6056A}"/>
              </a:ext>
            </a:extLst>
          </p:cNvPr>
          <p:cNvPicPr>
            <a:picLocks noChangeAspect="1"/>
          </p:cNvPicPr>
          <p:nvPr/>
        </p:nvPicPr>
        <p:blipFill>
          <a:blip r:embed="rId2"/>
          <a:stretch>
            <a:fillRect/>
          </a:stretch>
        </p:blipFill>
        <p:spPr>
          <a:xfrm>
            <a:off x="634275" y="560439"/>
            <a:ext cx="6900380" cy="5742038"/>
          </a:xfrm>
          <a:prstGeom prst="rect">
            <a:avLst/>
          </a:prstGeom>
        </p:spPr>
      </p:pic>
      <p:sp>
        <p:nvSpPr>
          <p:cNvPr id="3" name="İçerik Yer Tutucusu 2">
            <a:extLst>
              <a:ext uri="{FF2B5EF4-FFF2-40B4-BE49-F238E27FC236}">
                <a16:creationId xmlns:a16="http://schemas.microsoft.com/office/drawing/2014/main" id="{3717285C-94B2-48DF-9B44-36C2486EB254}"/>
              </a:ext>
            </a:extLst>
          </p:cNvPr>
          <p:cNvSpPr>
            <a:spLocks noGrp="1"/>
          </p:cNvSpPr>
          <p:nvPr>
            <p:ph idx="1"/>
          </p:nvPr>
        </p:nvSpPr>
        <p:spPr>
          <a:xfrm>
            <a:off x="8471423" y="2286000"/>
            <a:ext cx="3053039" cy="3931920"/>
          </a:xfrm>
        </p:spPr>
        <p:txBody>
          <a:bodyPr>
            <a:normAutofit/>
          </a:bodyPr>
          <a:lstStyle/>
          <a:p>
            <a:r>
              <a:rPr lang="tr-TR" sz="1600"/>
              <a:t>CEFR’a göre:</a:t>
            </a:r>
          </a:p>
          <a:p>
            <a:endParaRPr lang="tr-TR" sz="1600"/>
          </a:p>
          <a:p>
            <a:r>
              <a:rPr lang="tr-TR" sz="1600"/>
              <a:t>B2: BELFAST</a:t>
            </a:r>
          </a:p>
          <a:p>
            <a:r>
              <a:rPr lang="tr-TR" sz="1600"/>
              <a:t>C1: CAMBRIDGE				</a:t>
            </a:r>
          </a:p>
        </p:txBody>
      </p:sp>
      <p:sp>
        <p:nvSpPr>
          <p:cNvPr id="29"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Tree>
    <p:extLst>
      <p:ext uri="{BB962C8B-B14F-4D97-AF65-F5344CB8AC3E}">
        <p14:creationId xmlns:p14="http://schemas.microsoft.com/office/powerpoint/2010/main" val="154514493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47"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48"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50" name="Rectangle 49">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7" name="Metin kutusu 6">
            <a:extLst>
              <a:ext uri="{FF2B5EF4-FFF2-40B4-BE49-F238E27FC236}">
                <a16:creationId xmlns:a16="http://schemas.microsoft.com/office/drawing/2014/main" id="{6424D242-59FF-88F6-8863-2127E0CE60C2}"/>
              </a:ext>
            </a:extLst>
          </p:cNvPr>
          <p:cNvSpPr txBox="1"/>
          <p:nvPr/>
        </p:nvSpPr>
        <p:spPr>
          <a:xfrm>
            <a:off x="8569666" y="1314922"/>
            <a:ext cx="3176246" cy="3000139"/>
          </a:xfrm>
          <a:prstGeom prst="rect">
            <a:avLst/>
          </a:prstGeom>
        </p:spPr>
        <p:txBody>
          <a:bodyPr vert="horz" lIns="91440" tIns="45720" rIns="91440" bIns="45720" rtlCol="0" anchor="b">
            <a:normAutofit/>
          </a:bodyPr>
          <a:lstStyle/>
          <a:p>
            <a:pPr defTabSz="914400">
              <a:lnSpc>
                <a:spcPct val="89000"/>
              </a:lnSpc>
              <a:spcBef>
                <a:spcPct val="0"/>
              </a:spcBef>
              <a:spcAft>
                <a:spcPts val="600"/>
              </a:spcAft>
            </a:pPr>
            <a:endParaRPr lang="en-US" sz="4800" cap="all" dirty="0">
              <a:solidFill>
                <a:schemeClr val="tx2"/>
              </a:solidFill>
              <a:latin typeface="+mj-lt"/>
              <a:ea typeface="+mj-ea"/>
              <a:cs typeface="+mj-cs"/>
            </a:endParaRPr>
          </a:p>
        </p:txBody>
      </p:sp>
      <p:graphicFrame>
        <p:nvGraphicFramePr>
          <p:cNvPr id="5" name="İçerik Yer Tutucusu 4">
            <a:extLst>
              <a:ext uri="{FF2B5EF4-FFF2-40B4-BE49-F238E27FC236}">
                <a16:creationId xmlns:a16="http://schemas.microsoft.com/office/drawing/2014/main" id="{E0B99311-0E10-97B3-0B55-4F3CF4B7D123}"/>
              </a:ext>
            </a:extLst>
          </p:cNvPr>
          <p:cNvGraphicFramePr>
            <a:graphicFrameLocks noGrp="1"/>
          </p:cNvGraphicFramePr>
          <p:nvPr>
            <p:ph idx="1"/>
            <p:extLst>
              <p:ext uri="{D42A27DB-BD31-4B8C-83A1-F6EECF244321}">
                <p14:modId xmlns:p14="http://schemas.microsoft.com/office/powerpoint/2010/main" val="224530996"/>
              </p:ext>
            </p:extLst>
          </p:nvPr>
        </p:nvGraphicFramePr>
        <p:xfrm>
          <a:off x="919696" y="1148592"/>
          <a:ext cx="6467241" cy="4269836"/>
        </p:xfrm>
        <a:graphic>
          <a:graphicData uri="http://schemas.openxmlformats.org/drawingml/2006/table">
            <a:tbl>
              <a:tblPr firstRow="1" firstCol="1" lastRow="1" lastCol="1" bandRow="1" bandCol="1"/>
              <a:tblGrid>
                <a:gridCol w="2155747">
                  <a:extLst>
                    <a:ext uri="{9D8B030D-6E8A-4147-A177-3AD203B41FA5}">
                      <a16:colId xmlns:a16="http://schemas.microsoft.com/office/drawing/2014/main" val="2240035482"/>
                    </a:ext>
                  </a:extLst>
                </a:gridCol>
                <a:gridCol w="2155747">
                  <a:extLst>
                    <a:ext uri="{9D8B030D-6E8A-4147-A177-3AD203B41FA5}">
                      <a16:colId xmlns:a16="http://schemas.microsoft.com/office/drawing/2014/main" val="881453761"/>
                    </a:ext>
                  </a:extLst>
                </a:gridCol>
                <a:gridCol w="2155747">
                  <a:extLst>
                    <a:ext uri="{9D8B030D-6E8A-4147-A177-3AD203B41FA5}">
                      <a16:colId xmlns:a16="http://schemas.microsoft.com/office/drawing/2014/main" val="2257580751"/>
                    </a:ext>
                  </a:extLst>
                </a:gridCol>
              </a:tblGrid>
              <a:tr h="1067459">
                <a:tc>
                  <a:txBody>
                    <a:bodyPr/>
                    <a:lstStyle/>
                    <a:p>
                      <a:pPr marL="50800" marR="60960" algn="ctr">
                        <a:lnSpc>
                          <a:spcPct val="115000"/>
                        </a:lnSpc>
                        <a:buNone/>
                      </a:pPr>
                      <a:r>
                        <a:rPr lang="en-US" sz="1100" dirty="0">
                          <a:effectLst/>
                          <a:latin typeface="Aptos Black" panose="020B0004020202020204" pitchFamily="34" charset="0"/>
                          <a:ea typeface="Yu Gothic UI" panose="020B0500000000000000" pitchFamily="34" charset="-128"/>
                          <a:cs typeface="Yu Gothic UI" panose="020B0500000000000000" pitchFamily="34" charset="-128"/>
                        </a:rPr>
                        <a:t> </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dirty="0">
                          <a:effectLst/>
                          <a:latin typeface="Aptos Black" panose="020B0004020202020204" pitchFamily="34" charset="0"/>
                          <a:ea typeface="Yu Gothic UI" panose="020B0500000000000000" pitchFamily="34" charset="-128"/>
                          <a:cs typeface="Yu Gothic UI" panose="020B0500000000000000" pitchFamily="34" charset="-128"/>
                        </a:rPr>
                        <a:t>BELFAST</a:t>
                      </a:r>
                      <a:endParaRPr lang="tr-TR" sz="1100" dirty="0">
                        <a:effectLst/>
                        <a:latin typeface="Aptos Black" panose="020B0004020202020204" pitchFamily="34" charset="0"/>
                        <a:ea typeface="Yu Gothic UI" panose="020B0500000000000000" pitchFamily="34" charset="-128"/>
                        <a:cs typeface="Yu Gothic UI" panose="020B0500000000000000" pitchFamily="34" charset="-128"/>
                      </a:endParaRPr>
                    </a:p>
                    <a:p>
                      <a:pPr marL="50800" marR="60960" algn="ctr">
                        <a:lnSpc>
                          <a:spcPct val="115000"/>
                        </a:lnSpc>
                        <a:buNone/>
                      </a:pPr>
                      <a:r>
                        <a:rPr lang="tr-TR" sz="1100" dirty="0">
                          <a:effectLst/>
                          <a:latin typeface="Aptos Black" panose="020B0004020202020204" pitchFamily="34" charset="0"/>
                          <a:ea typeface="Yu Gothic UI" panose="020B0500000000000000" pitchFamily="34" charset="-128"/>
                          <a:cs typeface="Yu Gothic UI" panose="020B0500000000000000" pitchFamily="34" charset="-128"/>
                        </a:rPr>
                        <a:t>(PSİKOLOJİ)</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dirty="0">
                          <a:effectLst/>
                          <a:latin typeface="Aptos Black" panose="020B0004020202020204" pitchFamily="34" charset="0"/>
                          <a:ea typeface="Yu Gothic UI" panose="020B0500000000000000" pitchFamily="34" charset="-128"/>
                          <a:cs typeface="Yu Gothic UI" panose="020B0500000000000000" pitchFamily="34" charset="-128"/>
                        </a:rPr>
                        <a:t>CAMBRIDGE</a:t>
                      </a:r>
                      <a:br>
                        <a:rPr lang="tr-TR" sz="1100" dirty="0">
                          <a:effectLst/>
                          <a:latin typeface="Aptos Black" panose="020B0004020202020204" pitchFamily="34" charset="0"/>
                          <a:ea typeface="Yu Gothic UI" panose="020B0500000000000000" pitchFamily="34" charset="-128"/>
                          <a:cs typeface="Yu Gothic UI" panose="020B0500000000000000" pitchFamily="34" charset="-128"/>
                        </a:rPr>
                      </a:br>
                      <a:r>
                        <a:rPr lang="tr-TR" sz="1100" dirty="0">
                          <a:effectLst/>
                          <a:latin typeface="Aptos Black" panose="020B0004020202020204" pitchFamily="34" charset="0"/>
                          <a:ea typeface="Yu Gothic UI" panose="020B0500000000000000" pitchFamily="34" charset="-128"/>
                          <a:cs typeface="Yu Gothic UI" panose="020B0500000000000000" pitchFamily="34" charset="-128"/>
                        </a:rPr>
                        <a:t>(MÜTERCİM VE TERCÜMANLIK)</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10929695"/>
                  </a:ext>
                </a:extLst>
              </a:tr>
              <a:tr h="1067459">
                <a:tc>
                  <a:txBody>
                    <a:bodyPr/>
                    <a:lstStyle/>
                    <a:p>
                      <a:pPr marL="50800" marR="60960" algn="ctr">
                        <a:lnSpc>
                          <a:spcPct val="115000"/>
                        </a:lnSpc>
                        <a:buNone/>
                      </a:pPr>
                      <a:r>
                        <a:rPr lang="en-US" sz="1100" dirty="0">
                          <a:effectLst/>
                          <a:latin typeface="Aptos Black" panose="020B0004020202020204" pitchFamily="34" charset="0"/>
                          <a:ea typeface="Yu Gothic UI" panose="020B0500000000000000" pitchFamily="34" charset="-128"/>
                          <a:cs typeface="Yu Gothic UI" panose="020B0500000000000000" pitchFamily="34" charset="-128"/>
                        </a:rPr>
                        <a:t>FALL TERM</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b="1" dirty="0">
                          <a:effectLst/>
                          <a:latin typeface="Aptos Black" panose="020B0004020202020204" pitchFamily="34" charset="0"/>
                          <a:ea typeface="Yu Gothic UI" panose="020B0500000000000000" pitchFamily="34" charset="-128"/>
                          <a:cs typeface="Yu Gothic UI" panose="020B0500000000000000" pitchFamily="34" charset="-128"/>
                        </a:rPr>
                        <a:t>A1, A2</a:t>
                      </a:r>
                      <a:endParaRPr lang="tr-TR" sz="1100" b="1"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b="1">
                          <a:effectLst/>
                          <a:latin typeface="Aptos Black" panose="020B0004020202020204" pitchFamily="34" charset="0"/>
                          <a:ea typeface="Yu Gothic UI" panose="020B0500000000000000" pitchFamily="34" charset="-128"/>
                          <a:cs typeface="Yu Gothic UI" panose="020B0500000000000000" pitchFamily="34" charset="-128"/>
                        </a:rPr>
                        <a:t>B1, B1+</a:t>
                      </a:r>
                      <a:endParaRPr lang="tr-TR" sz="1100" b="1">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9931124"/>
                  </a:ext>
                </a:extLst>
              </a:tr>
              <a:tr h="1067459">
                <a:tc>
                  <a:txBody>
                    <a:bodyPr/>
                    <a:lstStyle/>
                    <a:p>
                      <a:pPr marL="50800" marR="60960" algn="ctr">
                        <a:lnSpc>
                          <a:spcPct val="115000"/>
                        </a:lnSpc>
                        <a:buNone/>
                      </a:pPr>
                      <a:r>
                        <a:rPr lang="en-US" sz="1100">
                          <a:effectLst/>
                          <a:latin typeface="Aptos Black" panose="020B0004020202020204" pitchFamily="34" charset="0"/>
                          <a:ea typeface="Yu Gothic UI" panose="020B0500000000000000" pitchFamily="34" charset="-128"/>
                          <a:cs typeface="Yu Gothic UI" panose="020B0500000000000000" pitchFamily="34" charset="-128"/>
                        </a:rPr>
                        <a:t>SPRING TERM</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b="1" dirty="0">
                          <a:effectLst/>
                          <a:latin typeface="Aptos Black" panose="020B0004020202020204" pitchFamily="34" charset="0"/>
                          <a:ea typeface="Yu Gothic UI" panose="020B0500000000000000" pitchFamily="34" charset="-128"/>
                          <a:cs typeface="Yu Gothic UI" panose="020B0500000000000000" pitchFamily="34" charset="-128"/>
                        </a:rPr>
                        <a:t>B1, B2</a:t>
                      </a:r>
                      <a:endParaRPr lang="tr-TR" sz="1100" b="1"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b="1" dirty="0">
                          <a:effectLst/>
                          <a:latin typeface="Aptos Black" panose="020B0004020202020204" pitchFamily="34" charset="0"/>
                          <a:ea typeface="Yu Gothic UI" panose="020B0500000000000000" pitchFamily="34" charset="-128"/>
                          <a:cs typeface="Yu Gothic UI" panose="020B0500000000000000" pitchFamily="34" charset="-128"/>
                        </a:rPr>
                        <a:t>B2, C1</a:t>
                      </a:r>
                      <a:endParaRPr lang="tr-TR" sz="1100" b="1"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4796948"/>
                  </a:ext>
                </a:extLst>
              </a:tr>
              <a:tr h="1067459">
                <a:tc>
                  <a:txBody>
                    <a:bodyPr/>
                    <a:lstStyle/>
                    <a:p>
                      <a:pPr marL="50800" marR="60960" algn="ctr">
                        <a:lnSpc>
                          <a:spcPct val="115000"/>
                        </a:lnSpc>
                        <a:buNone/>
                      </a:pPr>
                      <a:r>
                        <a:rPr lang="en-US" sz="1100">
                          <a:effectLst/>
                          <a:latin typeface="Aptos Black" panose="020B0004020202020204" pitchFamily="34" charset="0"/>
                          <a:ea typeface="Yu Gothic UI" panose="020B0500000000000000" pitchFamily="34" charset="-128"/>
                          <a:cs typeface="Yu Gothic UI" panose="020B0500000000000000" pitchFamily="34" charset="-128"/>
                        </a:rPr>
                        <a:t>SUMMER SCHOOL</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b="1" dirty="0">
                          <a:effectLst/>
                          <a:latin typeface="Aptos Black" panose="020B0004020202020204" pitchFamily="34" charset="0"/>
                          <a:ea typeface="Yu Gothic UI" panose="020B0500000000000000" pitchFamily="34" charset="-128"/>
                          <a:cs typeface="Yu Gothic UI" panose="020B0500000000000000" pitchFamily="34" charset="-128"/>
                        </a:rPr>
                        <a:t>B1, B2</a:t>
                      </a:r>
                      <a:endParaRPr lang="tr-TR" sz="1100" b="1"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marR="60960" algn="ctr">
                        <a:lnSpc>
                          <a:spcPct val="115000"/>
                        </a:lnSpc>
                        <a:buNone/>
                      </a:pPr>
                      <a:r>
                        <a:rPr lang="en-US" sz="1100" b="1" dirty="0">
                          <a:effectLst/>
                          <a:latin typeface="Aptos Black" panose="020B0004020202020204" pitchFamily="34" charset="0"/>
                          <a:ea typeface="Yu Gothic UI" panose="020B0500000000000000" pitchFamily="34" charset="-128"/>
                          <a:cs typeface="Yu Gothic UI" panose="020B0500000000000000" pitchFamily="34" charset="-128"/>
                        </a:rPr>
                        <a:t>B2, C1</a:t>
                      </a:r>
                      <a:endParaRPr lang="tr-TR" sz="1100" b="1"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4842312"/>
                  </a:ext>
                </a:extLst>
              </a:tr>
            </a:tbl>
          </a:graphicData>
        </a:graphic>
      </p:graphicFrame>
    </p:spTree>
    <p:extLst>
      <p:ext uri="{BB962C8B-B14F-4D97-AF65-F5344CB8AC3E}">
        <p14:creationId xmlns:p14="http://schemas.microsoft.com/office/powerpoint/2010/main" val="3908550759"/>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082717-1907-494F-BB3F-7AD5329E0B9E}"/>
              </a:ext>
            </a:extLst>
          </p:cNvPr>
          <p:cNvSpPr>
            <a:spLocks noGrp="1"/>
          </p:cNvSpPr>
          <p:nvPr>
            <p:ph type="title"/>
          </p:nvPr>
        </p:nvSpPr>
        <p:spPr/>
        <p:txBody>
          <a:bodyPr>
            <a:normAutofit/>
          </a:bodyPr>
          <a:lstStyle/>
          <a:p>
            <a:r>
              <a:rPr lang="tr-TR" sz="3400" b="1" dirty="0"/>
              <a:t>BAŞARI HEDEFLERİ </a:t>
            </a:r>
            <a:br>
              <a:rPr lang="tr-TR" sz="3400" b="1" dirty="0"/>
            </a:br>
            <a:r>
              <a:rPr lang="tr-TR" sz="3400" b="1" dirty="0"/>
              <a:t>B2-  UPPER-INTERMEDIATE (PSİKOLOJİ)</a:t>
            </a:r>
            <a:br>
              <a:rPr lang="tr-TR" sz="3400" b="1" dirty="0"/>
            </a:br>
            <a:endParaRPr lang="tr-TR" sz="3400" b="1" dirty="0"/>
          </a:p>
        </p:txBody>
      </p:sp>
      <p:graphicFrame>
        <p:nvGraphicFramePr>
          <p:cNvPr id="14" name="İçerik Yer Tutucusu 2">
            <a:extLst>
              <a:ext uri="{FF2B5EF4-FFF2-40B4-BE49-F238E27FC236}">
                <a16:creationId xmlns:a16="http://schemas.microsoft.com/office/drawing/2014/main" id="{690610AB-C35F-4773-B8B0-98820EF189F7}"/>
              </a:ext>
            </a:extLst>
          </p:cNvPr>
          <p:cNvGraphicFramePr>
            <a:graphicFrameLocks noGrp="1"/>
          </p:cNvGraphicFramePr>
          <p:nvPr>
            <p:ph idx="1"/>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5041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082717-1907-494F-BB3F-7AD5329E0B9E}"/>
              </a:ext>
            </a:extLst>
          </p:cNvPr>
          <p:cNvSpPr>
            <a:spLocks noGrp="1"/>
          </p:cNvSpPr>
          <p:nvPr>
            <p:ph type="title"/>
          </p:nvPr>
        </p:nvSpPr>
        <p:spPr>
          <a:xfrm>
            <a:off x="643467" y="685800"/>
            <a:ext cx="10905066" cy="1485900"/>
          </a:xfrm>
          <a:noFill/>
        </p:spPr>
        <p:txBody>
          <a:bodyPr>
            <a:normAutofit fontScale="90000"/>
          </a:bodyPr>
          <a:lstStyle/>
          <a:p>
            <a:r>
              <a:rPr lang="tr-TR" sz="3400" b="1" dirty="0"/>
              <a:t>BAŞARI HEDEFLERİ </a:t>
            </a:r>
            <a:br>
              <a:rPr lang="tr-TR" sz="3400" b="1" dirty="0"/>
            </a:br>
            <a:r>
              <a:rPr lang="tr-TR" sz="3400" b="1" dirty="0"/>
              <a:t>C1 –ADVANCED - MÜTERCİM ve TERCÜMANLIK</a:t>
            </a:r>
            <a:br>
              <a:rPr lang="tr-TR" sz="3400" b="1" dirty="0"/>
            </a:br>
            <a:br>
              <a:rPr lang="tr-TR" sz="3400" dirty="0"/>
            </a:br>
            <a:endParaRPr lang="tr-TR" sz="3400" dirty="0"/>
          </a:p>
        </p:txBody>
      </p:sp>
      <p:graphicFrame>
        <p:nvGraphicFramePr>
          <p:cNvPr id="5" name="İçerik Yer Tutucusu 2">
            <a:extLst>
              <a:ext uri="{FF2B5EF4-FFF2-40B4-BE49-F238E27FC236}">
                <a16:creationId xmlns:a16="http://schemas.microsoft.com/office/drawing/2014/main" id="{63437BC2-BCD8-41AE-ABF4-8343B295CED5}"/>
              </a:ext>
            </a:extLst>
          </p:cNvPr>
          <p:cNvGraphicFramePr>
            <a:graphicFrameLocks noGrp="1"/>
          </p:cNvGraphicFramePr>
          <p:nvPr>
            <p:ph idx="1"/>
          </p:nvPr>
        </p:nvGraphicFramePr>
        <p:xfrm>
          <a:off x="1122972" y="2286000"/>
          <a:ext cx="9946056"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4589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C13BCE8-04BF-1508-DB61-19D59A91C854}"/>
            </a:ext>
          </a:extLst>
        </p:cNvPr>
        <p:cNvGrpSpPr/>
        <p:nvPr/>
      </p:nvGrpSpPr>
      <p:grpSpPr>
        <a:xfrm>
          <a:off x="0" y="0"/>
          <a:ext cx="0" cy="0"/>
          <a:chOff x="0" y="0"/>
          <a:chExt cx="0" cy="0"/>
        </a:xfrm>
      </p:grpSpPr>
      <p:grpSp>
        <p:nvGrpSpPr>
          <p:cNvPr id="112" name="Group 103">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1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p:nvSpPr>
          <p:cNvPr id="7" name="Başlık 6">
            <a:extLst>
              <a:ext uri="{FF2B5EF4-FFF2-40B4-BE49-F238E27FC236}">
                <a16:creationId xmlns:a16="http://schemas.microsoft.com/office/drawing/2014/main" id="{FC622BF6-E012-B531-573B-F0C5C1671363}"/>
              </a:ext>
            </a:extLst>
          </p:cNvPr>
          <p:cNvSpPr>
            <a:spLocks noGrp="1"/>
          </p:cNvSpPr>
          <p:nvPr>
            <p:ph type="title"/>
          </p:nvPr>
        </p:nvSpPr>
        <p:spPr>
          <a:xfrm>
            <a:off x="1478522" y="1480930"/>
            <a:ext cx="5301138" cy="3254321"/>
          </a:xfrm>
        </p:spPr>
        <p:txBody>
          <a:bodyPr vert="horz" lIns="91440" tIns="45720" rIns="91440" bIns="45720" rtlCol="0" anchor="b">
            <a:normAutofit/>
          </a:bodyPr>
          <a:lstStyle/>
          <a:p>
            <a:r>
              <a:rPr lang="en-US" sz="5100" cap="all"/>
              <a:t>ÖLÇME ve DEĞERLENDİRME</a:t>
            </a:r>
          </a:p>
        </p:txBody>
      </p:sp>
      <p:sp>
        <p:nvSpPr>
          <p:cNvPr id="4" name="Slide Number Placeholder 3">
            <a:extLst>
              <a:ext uri="{FF2B5EF4-FFF2-40B4-BE49-F238E27FC236}">
                <a16:creationId xmlns:a16="http://schemas.microsoft.com/office/drawing/2014/main" id="{1FE6CAC4-A96F-7893-F48D-12D507473160}"/>
              </a:ext>
            </a:extLst>
          </p:cNvPr>
          <p:cNvSpPr>
            <a:spLocks noGrp="1"/>
          </p:cNvSpPr>
          <p:nvPr>
            <p:ph type="sldNum" sz="quarter" idx="12"/>
          </p:nvPr>
        </p:nvSpPr>
        <p:spPr>
          <a:xfrm>
            <a:off x="9830683" y="6453386"/>
            <a:ext cx="1596292" cy="404614"/>
          </a:xfrm>
        </p:spPr>
        <p:txBody>
          <a:bodyPr vert="horz" lIns="91440" tIns="45720" rIns="91440" bIns="45720" rtlCol="0" anchor="ctr">
            <a:normAutofit/>
          </a:bodyPr>
          <a:lstStyle/>
          <a:p>
            <a:pPr defTabSz="914400">
              <a:spcAft>
                <a:spcPts val="600"/>
              </a:spcAft>
            </a:pPr>
            <a:fld id="{C2E4586D-BBD8-4689-A544-AC26A20852DA}" type="slidenum">
              <a:rPr lang="en-US" smtClean="0"/>
              <a:pPr defTabSz="914400">
                <a:spcAft>
                  <a:spcPts val="600"/>
                </a:spcAft>
              </a:pPr>
              <a:t>12</a:t>
            </a:fld>
            <a:endParaRPr lang="en-US"/>
          </a:p>
        </p:txBody>
      </p:sp>
      <p:sp>
        <p:nvSpPr>
          <p:cNvPr id="5" name="Metin kutusu 1">
            <a:extLst>
              <a:ext uri="{FF2B5EF4-FFF2-40B4-BE49-F238E27FC236}">
                <a16:creationId xmlns:a16="http://schemas.microsoft.com/office/drawing/2014/main" id="{F32FD2EF-A570-3866-294E-15A7509B4FE6}"/>
              </a:ext>
            </a:extLst>
          </p:cNvPr>
          <p:cNvSpPr txBox="1"/>
          <p:nvPr/>
        </p:nvSpPr>
        <p:spPr>
          <a:xfrm>
            <a:off x="5161392" y="3903599"/>
            <a:ext cx="1188132" cy="6480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tr-TR" sz="3200" b="1"/>
              <a:t> </a:t>
            </a:r>
          </a:p>
        </p:txBody>
      </p:sp>
      <p:sp>
        <p:nvSpPr>
          <p:cNvPr id="8" name="Metin kutusu 1">
            <a:extLst>
              <a:ext uri="{FF2B5EF4-FFF2-40B4-BE49-F238E27FC236}">
                <a16:creationId xmlns:a16="http://schemas.microsoft.com/office/drawing/2014/main" id="{6039A8E1-0522-A4DF-CF1E-55D65DF5F146}"/>
              </a:ext>
            </a:extLst>
          </p:cNvPr>
          <p:cNvSpPr txBox="1"/>
          <p:nvPr/>
        </p:nvSpPr>
        <p:spPr>
          <a:xfrm>
            <a:off x="4664842" y="1463046"/>
            <a:ext cx="1161129" cy="7418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tr-TR" sz="3200" b="1"/>
              <a:t> </a:t>
            </a:r>
          </a:p>
        </p:txBody>
      </p:sp>
      <p:graphicFrame>
        <p:nvGraphicFramePr>
          <p:cNvPr id="3" name="Grafik 2">
            <a:extLst>
              <a:ext uri="{FF2B5EF4-FFF2-40B4-BE49-F238E27FC236}">
                <a16:creationId xmlns:a16="http://schemas.microsoft.com/office/drawing/2014/main" id="{113284A3-6768-DEEE-00D1-DFC74724AA55}"/>
              </a:ext>
            </a:extLst>
          </p:cNvPr>
          <p:cNvGraphicFramePr/>
          <p:nvPr>
            <p:extLst>
              <p:ext uri="{D42A27DB-BD31-4B8C-83A1-F6EECF244321}">
                <p14:modId xmlns:p14="http://schemas.microsoft.com/office/powerpoint/2010/main" val="1673196616"/>
              </p:ext>
            </p:extLst>
          </p:nvPr>
        </p:nvGraphicFramePr>
        <p:xfrm>
          <a:off x="7305675" y="695324"/>
          <a:ext cx="3415614" cy="47024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62795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5" name="Group 78">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96"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97"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98" name="Rectangle 82">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Title 1"/>
          <p:cNvSpPr>
            <a:spLocks noGrp="1"/>
          </p:cNvSpPr>
          <p:nvPr>
            <p:ph type="title"/>
          </p:nvPr>
        </p:nvSpPr>
        <p:spPr>
          <a:xfrm>
            <a:off x="8569666" y="1314922"/>
            <a:ext cx="3176246" cy="3000139"/>
          </a:xfrm>
        </p:spPr>
        <p:txBody>
          <a:bodyPr vert="horz" lIns="91440" tIns="45720" rIns="91440" bIns="45720" rtlCol="0" anchor="b">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600" b="1" cap="all">
                <a:ln w="0"/>
                <a:effectLst>
                  <a:outerShdw blurRad="38100" dist="38100" dir="2700000" algn="tl">
                    <a:srgbClr val="000000">
                      <a:alpha val="43137"/>
                    </a:srgbClr>
                  </a:outerShdw>
                  <a:reflection blurRad="12700" stA="50000" endPos="50000" dist="5000" dir="5400000" sy="-100000" rotWithShape="0"/>
                </a:effectLst>
              </a:rPr>
              <a:t>Yarı yıl notu belİrleme sİstemİ</a:t>
            </a:r>
            <a:br>
              <a:rPr lang="en-US" sz="2600" b="1" cap="all">
                <a:ln w="0"/>
                <a:effectLst>
                  <a:outerShdw blurRad="38100" dist="38100" dir="2700000" algn="tl">
                    <a:srgbClr val="000000">
                      <a:alpha val="43137"/>
                    </a:srgbClr>
                  </a:outerShdw>
                  <a:reflection blurRad="12700" stA="50000" endPos="50000" dist="5000" dir="5400000" sy="-100000" rotWithShape="0"/>
                </a:effectLst>
              </a:rPr>
            </a:br>
            <a:br>
              <a:rPr lang="en-US" sz="2600" b="1" cap="all">
                <a:ln w="0"/>
                <a:effectLst>
                  <a:outerShdw blurRad="38100" dist="38100" dir="2700000" algn="tl">
                    <a:srgbClr val="000000">
                      <a:alpha val="43137"/>
                    </a:srgbClr>
                  </a:outerShdw>
                  <a:reflection blurRad="12700" stA="50000" endPos="50000" dist="5000" dir="5400000" sy="-100000" rotWithShape="0"/>
                </a:effectLst>
              </a:rPr>
            </a:br>
            <a:r>
              <a:rPr lang="en-US" sz="2600" b="1" cap="all">
                <a:ln w="0"/>
                <a:effectLst>
                  <a:outerShdw blurRad="38100" dist="38100" dir="2700000" algn="tl">
                    <a:srgbClr val="000000">
                      <a:alpha val="43137"/>
                    </a:srgbClr>
                  </a:outerShdw>
                  <a:reflection blurRad="12700" stA="50000" endPos="50000" dist="5000" dir="5400000" sy="-100000" rotWithShape="0"/>
                </a:effectLst>
              </a:rPr>
              <a:t>ta &amp;10</a:t>
            </a:r>
            <a:br>
              <a:rPr lang="en-US" sz="2600" b="1" cap="all">
                <a:ln w="0"/>
                <a:effectLst>
                  <a:outerShdw blurRad="38100" dist="38100" dir="2700000" algn="tl">
                    <a:srgbClr val="000000">
                      <a:alpha val="43137"/>
                    </a:srgbClr>
                  </a:outerShdw>
                  <a:reflection blurRad="12700" stA="50000" endPos="50000" dist="5000" dir="5400000" sy="-100000" rotWithShape="0"/>
                </a:effectLst>
              </a:rPr>
            </a:br>
            <a:r>
              <a:rPr lang="en-US" sz="2600" b="1" cap="all">
                <a:ln w="0"/>
                <a:effectLst>
                  <a:outerShdw blurRad="38100" dist="38100" dir="2700000" algn="tl">
                    <a:srgbClr val="000000">
                      <a:alpha val="43137"/>
                    </a:srgbClr>
                  </a:outerShdw>
                  <a:reflection blurRad="12700" stA="50000" endPos="50000" dist="5000" dir="5400000" sy="-100000" rotWithShape="0"/>
                </a:effectLst>
              </a:rPr>
              <a:t>vize 1: %20</a:t>
            </a:r>
            <a:br>
              <a:rPr lang="en-US" sz="2600" b="1" cap="all">
                <a:ln w="0"/>
                <a:effectLst>
                  <a:outerShdw blurRad="38100" dist="38100" dir="2700000" algn="tl">
                    <a:srgbClr val="000000">
                      <a:alpha val="43137"/>
                    </a:srgbClr>
                  </a:outerShdw>
                  <a:reflection blurRad="12700" stA="50000" endPos="50000" dist="5000" dir="5400000" sy="-100000" rotWithShape="0"/>
                </a:effectLst>
              </a:rPr>
            </a:br>
            <a:r>
              <a:rPr lang="en-US" sz="2600" b="1" cap="all">
                <a:ln w="0"/>
                <a:effectLst>
                  <a:outerShdw blurRad="38100" dist="38100" dir="2700000" algn="tl">
                    <a:srgbClr val="000000">
                      <a:alpha val="43137"/>
                    </a:srgbClr>
                  </a:outerShdw>
                  <a:reflection blurRad="12700" stA="50000" endPos="50000" dist="5000" dir="5400000" sy="-100000" rotWithShape="0"/>
                </a:effectLst>
              </a:rPr>
              <a:t>vize 2: %20</a:t>
            </a:r>
            <a:br>
              <a:rPr lang="en-US" sz="2600" b="1" cap="all">
                <a:ln w="0"/>
                <a:effectLst>
                  <a:outerShdw blurRad="38100" dist="38100" dir="2700000" algn="tl">
                    <a:srgbClr val="000000">
                      <a:alpha val="43137"/>
                    </a:srgbClr>
                  </a:outerShdw>
                  <a:reflection blurRad="12700" stA="50000" endPos="50000" dist="5000" dir="5400000" sy="-100000" rotWithShape="0"/>
                </a:effectLst>
              </a:rPr>
            </a:br>
            <a:r>
              <a:rPr lang="en-US" sz="2600" b="1" cap="all">
                <a:ln w="0"/>
                <a:effectLst>
                  <a:outerShdw blurRad="38100" dist="38100" dir="2700000" algn="tl">
                    <a:srgbClr val="000000">
                      <a:alpha val="43137"/>
                    </a:srgbClr>
                  </a:outerShdw>
                  <a:reflection blurRad="12700" stA="50000" endPos="50000" dist="5000" dir="5400000" sy="-100000" rotWithShape="0"/>
                </a:effectLst>
              </a:rPr>
              <a:t>fınal: %50</a:t>
            </a:r>
            <a:br>
              <a:rPr lang="en-US" sz="2600" b="1" cap="all">
                <a:ln w="0"/>
                <a:effectLst>
                  <a:outerShdw blurRad="38100" dist="38100" dir="2700000" algn="tl">
                    <a:srgbClr val="000000">
                      <a:alpha val="43137"/>
                    </a:srgbClr>
                  </a:outerShdw>
                  <a:reflection blurRad="12700" stA="50000" endPos="50000" dist="5000" dir="5400000" sy="-100000" rotWithShape="0"/>
                </a:effectLst>
              </a:rPr>
            </a:br>
            <a:endParaRPr lang="en-US" sz="2600" b="1" cap="all">
              <a:ln w="0"/>
              <a:effectLst>
                <a:outerShdw blurRad="38100" dist="38100" dir="2700000" algn="tl">
                  <a:srgbClr val="000000">
                    <a:alpha val="43137"/>
                  </a:srgbClr>
                </a:outerShdw>
                <a:reflection blurRad="12700" stA="50000" endPos="50000" dist="5000" dir="5400000" sy="-100000" rotWithShape="0"/>
              </a:effectLst>
            </a:endParaRPr>
          </a:p>
        </p:txBody>
      </p:sp>
      <p:sp>
        <p:nvSpPr>
          <p:cNvPr id="4" name="Slide Number Placeholder 3"/>
          <p:cNvSpPr>
            <a:spLocks noGrp="1"/>
          </p:cNvSpPr>
          <p:nvPr>
            <p:ph type="sldNum" sz="quarter" idx="12"/>
          </p:nvPr>
        </p:nvSpPr>
        <p:spPr>
          <a:xfrm>
            <a:off x="9830683" y="6453386"/>
            <a:ext cx="1596292" cy="404614"/>
          </a:xfrm>
        </p:spPr>
        <p:txBody>
          <a:bodyPr vert="horz" lIns="91440" tIns="45720" rIns="91440" bIns="45720" rtlCol="0" anchor="ctr">
            <a:normAutofit/>
          </a:bodyPr>
          <a:lstStyle/>
          <a:p>
            <a:pPr defTabSz="914400">
              <a:spcAft>
                <a:spcPts val="600"/>
              </a:spcAft>
            </a:pPr>
            <a:fld id="{C2E4586D-BBD8-4689-A544-AC26A20852DA}" type="slidenum">
              <a:rPr lang="en-US" smtClean="0"/>
              <a:pPr defTabSz="914400">
                <a:spcAft>
                  <a:spcPts val="600"/>
                </a:spcAft>
              </a:pPr>
              <a:t>13</a:t>
            </a:fld>
            <a:endParaRPr lang="en-US"/>
          </a:p>
        </p:txBody>
      </p:sp>
      <p:sp>
        <p:nvSpPr>
          <p:cNvPr id="5" name="Metin kutusu 1"/>
          <p:cNvSpPr txBox="1"/>
          <p:nvPr/>
        </p:nvSpPr>
        <p:spPr>
          <a:xfrm>
            <a:off x="5161392" y="3903599"/>
            <a:ext cx="1188132" cy="6480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tr-TR" sz="3200" b="1"/>
              <a:t> </a:t>
            </a:r>
          </a:p>
        </p:txBody>
      </p:sp>
      <p:sp>
        <p:nvSpPr>
          <p:cNvPr id="8" name="Metin kutusu 1"/>
          <p:cNvSpPr txBox="1"/>
          <p:nvPr/>
        </p:nvSpPr>
        <p:spPr>
          <a:xfrm>
            <a:off x="4664842" y="1463046"/>
            <a:ext cx="1161129" cy="7418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tr-TR" sz="3200" b="1"/>
              <a:t> </a:t>
            </a:r>
          </a:p>
        </p:txBody>
      </p:sp>
      <p:graphicFrame>
        <p:nvGraphicFramePr>
          <p:cNvPr id="3" name="Grafik 2">
            <a:extLst>
              <a:ext uri="{FF2B5EF4-FFF2-40B4-BE49-F238E27FC236}">
                <a16:creationId xmlns:a16="http://schemas.microsoft.com/office/drawing/2014/main" id="{6AF351B0-39C0-75D4-D447-F90954220292}"/>
              </a:ext>
            </a:extLst>
          </p:cNvPr>
          <p:cNvGraphicFramePr/>
          <p:nvPr>
            <p:extLst>
              <p:ext uri="{D42A27DB-BD31-4B8C-83A1-F6EECF244321}">
                <p14:modId xmlns:p14="http://schemas.microsoft.com/office/powerpoint/2010/main" val="3330019386"/>
              </p:ext>
            </p:extLst>
          </p:nvPr>
        </p:nvGraphicFramePr>
        <p:xfrm>
          <a:off x="634274" y="640080"/>
          <a:ext cx="7071599" cy="5577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83730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62DAC179-C790-4427-B1A0-AF7E55B8E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52340" y="639704"/>
            <a:ext cx="3299579" cy="5577840"/>
          </a:xfrm>
        </p:spPr>
        <p:txBody>
          <a:bodyPr vert="horz" lIns="91440" tIns="45720" rIns="91440" bIns="45720" rtlCol="0" anchor="ct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3100" b="1" cap="all">
                <a:ln w="0"/>
                <a:effectLst>
                  <a:reflection blurRad="12700" stA="50000" endPos="50000" dist="5000" dir="5400000" sy="-100000" rotWithShape="0"/>
                </a:effectLst>
              </a:rPr>
              <a:t>ÖĞRETMEN DEĞERLENDİRME </a:t>
            </a:r>
            <a:br>
              <a:rPr lang="en-US" sz="3100" b="1" cap="all">
                <a:ln w="0"/>
                <a:effectLst>
                  <a:reflection blurRad="12700" stA="50000" endPos="50000" dist="5000" dir="5400000" sy="-100000" rotWithShape="0"/>
                </a:effectLst>
              </a:rPr>
            </a:br>
            <a:r>
              <a:rPr lang="en-US" sz="3100" b="1" cap="all">
                <a:ln w="0"/>
                <a:effectLst>
                  <a:reflection blurRad="12700" stA="50000" endPos="50000" dist="5000" dir="5400000" sy="-100000" rotWithShape="0"/>
                </a:effectLst>
              </a:rPr>
              <a:t>%10</a:t>
            </a:r>
            <a:br>
              <a:rPr lang="en-US" sz="3100" b="1" cap="all">
                <a:ln w="0"/>
                <a:effectLst>
                  <a:reflection blurRad="12700" stA="50000" endPos="50000" dist="5000" dir="5400000" sy="-100000" rotWithShape="0"/>
                </a:effectLst>
              </a:rPr>
            </a:br>
            <a:r>
              <a:rPr lang="en-US" sz="3100" b="1" cap="all">
                <a:ln w="0"/>
                <a:effectLst>
                  <a:reflection blurRad="12700" stA="50000" endPos="50000" dist="5000" dir="5400000" sy="-100000" rotWithShape="0"/>
                </a:effectLst>
              </a:rPr>
              <a:t> (TEACHER ASSESSMENT)</a:t>
            </a:r>
            <a:br>
              <a:rPr lang="en-US" sz="3100" b="1" cap="all">
                <a:ln w="0"/>
                <a:effectLst>
                  <a:reflection blurRad="12700" stA="50000" endPos="50000" dist="5000" dir="5400000" sy="-100000" rotWithShape="0"/>
                </a:effectLst>
              </a:rPr>
            </a:br>
            <a:br>
              <a:rPr lang="en-US" sz="3100" b="1" cap="all">
                <a:ln w="0"/>
                <a:effectLst>
                  <a:reflection blurRad="12700" stA="50000" endPos="50000" dist="5000" dir="5400000" sy="-100000" rotWithShape="0"/>
                </a:effectLst>
              </a:rPr>
            </a:br>
            <a:br>
              <a:rPr lang="en-US" sz="3100" b="1" cap="all">
                <a:ln w="0"/>
                <a:effectLst>
                  <a:reflection blurRad="12700" stA="50000" endPos="50000" dist="5000" dir="5400000" sy="-100000" rotWithShape="0"/>
                </a:effectLst>
              </a:rPr>
            </a:br>
            <a:endParaRPr lang="en-US" sz="3100" b="1" cap="all">
              <a:ln w="0"/>
              <a:effectLst>
                <a:reflection blurRad="12700" stA="50000" endPos="50000" dist="5000" dir="5400000" sy="-100000" rotWithShape="0"/>
              </a:effectLst>
            </a:endParaRPr>
          </a:p>
        </p:txBody>
      </p:sp>
      <p:sp useBgFill="1">
        <p:nvSpPr>
          <p:cNvPr id="42" name="Rectangle 38">
            <a:extLst>
              <a:ext uri="{FF2B5EF4-FFF2-40B4-BE49-F238E27FC236}">
                <a16:creationId xmlns:a16="http://schemas.microsoft.com/office/drawing/2014/main" id="{EA392D87-3787-45D6-976E-B85674C09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8366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EFE8E04-DEE3-49FD-89A2-285FAD1CB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1">
              <a:lumMod val="50000"/>
              <a:lumOff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3" name="Slide Number Placeholder 2"/>
          <p:cNvSpPr>
            <a:spLocks noGrp="1"/>
          </p:cNvSpPr>
          <p:nvPr>
            <p:ph type="sldNum" sz="quarter" idx="12"/>
          </p:nvPr>
        </p:nvSpPr>
        <p:spPr>
          <a:xfrm>
            <a:off x="10319190" y="6453386"/>
            <a:ext cx="749838" cy="404614"/>
          </a:xfrm>
        </p:spPr>
        <p:txBody>
          <a:bodyPr vert="horz" lIns="91440" tIns="45720" rIns="91440" bIns="45720" rtlCol="0">
            <a:normAutofit/>
          </a:bodyPr>
          <a:lstStyle/>
          <a:p>
            <a:pPr defTabSz="914400">
              <a:spcAft>
                <a:spcPts val="600"/>
              </a:spcAft>
            </a:pPr>
            <a:fld id="{C2E4586D-BBD8-4689-A544-AC26A20852DA}" type="slidenum">
              <a:rPr lang="en-US" smtClean="0"/>
              <a:pPr defTabSz="914400">
                <a:spcAft>
                  <a:spcPts val="600"/>
                </a:spcAft>
              </a:pPr>
              <a:t>14</a:t>
            </a:fld>
            <a:endParaRPr lang="en-US"/>
          </a:p>
        </p:txBody>
      </p:sp>
      <p:sp>
        <p:nvSpPr>
          <p:cNvPr id="5" name="Rectangle 1"/>
          <p:cNvSpPr>
            <a:spLocks noChangeArrowheads="1"/>
          </p:cNvSpPr>
          <p:nvPr/>
        </p:nvSpPr>
        <p:spPr bwMode="auto">
          <a:xfrm>
            <a:off x="1811041" y="318490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fontAlgn="base">
              <a:spcBef>
                <a:spcPct val="0"/>
              </a:spcBef>
              <a:spcAft>
                <a:spcPct val="0"/>
              </a:spcAft>
            </a:pPr>
            <a:endParaRPr lang="tr-TR">
              <a:latin typeface="Arial" pitchFamily="34" charset="0"/>
              <a:cs typeface="Arial" pitchFamily="34" charset="0"/>
            </a:endParaRPr>
          </a:p>
        </p:txBody>
      </p:sp>
      <p:graphicFrame>
        <p:nvGraphicFramePr>
          <p:cNvPr id="32" name="İçerik Yer Tutucusu 5">
            <a:extLst>
              <a:ext uri="{FF2B5EF4-FFF2-40B4-BE49-F238E27FC236}">
                <a16:creationId xmlns:a16="http://schemas.microsoft.com/office/drawing/2014/main" id="{7A4DF9F3-F10C-C4DD-9910-8A444D6E6C26}"/>
              </a:ext>
            </a:extLst>
          </p:cNvPr>
          <p:cNvGraphicFramePr>
            <a:graphicFrameLocks noGrp="1"/>
          </p:cNvGraphicFramePr>
          <p:nvPr>
            <p:ph idx="1"/>
            <p:extLst>
              <p:ext uri="{D42A27DB-BD31-4B8C-83A1-F6EECF244321}">
                <p14:modId xmlns:p14="http://schemas.microsoft.com/office/powerpoint/2010/main" val="3171095184"/>
              </p:ext>
            </p:extLst>
          </p:nvPr>
        </p:nvGraphicFramePr>
        <p:xfrm>
          <a:off x="784225" y="639763"/>
          <a:ext cx="5959475" cy="5577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2989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082717-1907-494F-BB3F-7AD5329E0B9E}"/>
              </a:ext>
            </a:extLst>
          </p:cNvPr>
          <p:cNvSpPr>
            <a:spLocks noGrp="1"/>
          </p:cNvSpPr>
          <p:nvPr>
            <p:ph type="title"/>
          </p:nvPr>
        </p:nvSpPr>
        <p:spPr>
          <a:xfrm>
            <a:off x="8252340" y="639704"/>
            <a:ext cx="3299579" cy="5577840"/>
          </a:xfrm>
        </p:spPr>
        <p:txBody>
          <a:bodyPr anchor="ctr">
            <a:normAutofit/>
          </a:bodyPr>
          <a:lstStyle/>
          <a:p>
            <a:r>
              <a:rPr lang="tr-TR" dirty="0"/>
              <a:t>SÖMESTR SİSTEMİ</a:t>
            </a:r>
            <a:br>
              <a:rPr lang="tr-TR" dirty="0"/>
            </a:br>
            <a:br>
              <a:rPr lang="tr-TR" dirty="0"/>
            </a:br>
            <a:br>
              <a:rPr lang="tr-TR" dirty="0"/>
            </a:br>
            <a:br>
              <a:rPr lang="tr-TR" dirty="0"/>
            </a:br>
            <a:endParaRPr lang="tr-TR" dirty="0"/>
          </a:p>
        </p:txBody>
      </p:sp>
      <p:graphicFrame>
        <p:nvGraphicFramePr>
          <p:cNvPr id="6" name="Grafik 5">
            <a:extLst>
              <a:ext uri="{FF2B5EF4-FFF2-40B4-BE49-F238E27FC236}">
                <a16:creationId xmlns:a16="http://schemas.microsoft.com/office/drawing/2014/main" id="{A0909709-B0BE-B8F4-81EF-BB98777BCAD8}"/>
              </a:ext>
            </a:extLst>
          </p:cNvPr>
          <p:cNvGraphicFramePr/>
          <p:nvPr>
            <p:extLst>
              <p:ext uri="{D42A27DB-BD31-4B8C-83A1-F6EECF244321}">
                <p14:modId xmlns:p14="http://schemas.microsoft.com/office/powerpoint/2010/main" val="1970357916"/>
              </p:ext>
            </p:extLst>
          </p:nvPr>
        </p:nvGraphicFramePr>
        <p:xfrm>
          <a:off x="1195057" y="798877"/>
          <a:ext cx="6536602"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155568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22"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3"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25" name="Rectangle 24">
            <a:extLst>
              <a:ext uri="{FF2B5EF4-FFF2-40B4-BE49-F238E27FC236}">
                <a16:creationId xmlns:a16="http://schemas.microsoft.com/office/drawing/2014/main" id="{5D213B41-AC9B-4E61-BEED-FF4C168A8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9230" y="4484772"/>
            <a:ext cx="10869750" cy="1237298"/>
          </a:xfrm>
        </p:spPr>
        <p:txBody>
          <a:bodyPr vert="horz" lIns="91440" tIns="45720" rIns="91440" bIns="45720" rtlCol="0" anchor="b">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7200" b="1" cap="all">
                <a:ln w="0"/>
                <a:effectLst>
                  <a:reflection blurRad="12700" stA="50000" endPos="50000" dist="5000" dir="5400000" sy="-100000" rotWithShape="0"/>
                </a:effectLst>
              </a:rPr>
              <a:t>Yıl sonu başarı puanı:</a:t>
            </a:r>
          </a:p>
        </p:txBody>
      </p:sp>
      <p:sp>
        <p:nvSpPr>
          <p:cNvPr id="27" name="Freeform 6">
            <a:extLst>
              <a:ext uri="{FF2B5EF4-FFF2-40B4-BE49-F238E27FC236}">
                <a16:creationId xmlns:a16="http://schemas.microsoft.com/office/drawing/2014/main" id="{D8BB75D5-93A7-4EC9-A2FB-DCBDE6DE3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1046527" y="-133294"/>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9" name="Freeform 6">
            <a:extLst>
              <a:ext uri="{FF2B5EF4-FFF2-40B4-BE49-F238E27FC236}">
                <a16:creationId xmlns:a16="http://schemas.microsoft.com/office/drawing/2014/main" id="{628FBD9F-3B86-4C98-8F77-3833207377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V="1">
            <a:off x="7838485" y="614084"/>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pic>
        <p:nvPicPr>
          <p:cNvPr id="16" name="Resim 15">
            <a:extLst>
              <a:ext uri="{FF2B5EF4-FFF2-40B4-BE49-F238E27FC236}">
                <a16:creationId xmlns:a16="http://schemas.microsoft.com/office/drawing/2014/main" id="{98B5B19C-A7FC-6D71-AD1D-B728A33A6244}"/>
              </a:ext>
            </a:extLst>
          </p:cNvPr>
          <p:cNvPicPr>
            <a:picLocks noChangeAspect="1"/>
          </p:cNvPicPr>
          <p:nvPr/>
        </p:nvPicPr>
        <p:blipFill>
          <a:blip r:embed="rId2"/>
          <a:stretch>
            <a:fillRect/>
          </a:stretch>
        </p:blipFill>
        <p:spPr>
          <a:xfrm>
            <a:off x="1552629" y="1150341"/>
            <a:ext cx="9057638" cy="2585314"/>
          </a:xfrm>
          <a:prstGeom prst="rect">
            <a:avLst/>
          </a:prstGeom>
        </p:spPr>
      </p:pic>
    </p:spTree>
    <p:extLst>
      <p:ext uri="{BB962C8B-B14F-4D97-AF65-F5344CB8AC3E}">
        <p14:creationId xmlns:p14="http://schemas.microsoft.com/office/powerpoint/2010/main" val="85724328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useBgFill="1">
        <p:nvSpPr>
          <p:cNvPr id="16" name="Rectangle 15">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ikdörtgen 2"/>
          <p:cNvSpPr/>
          <p:nvPr/>
        </p:nvSpPr>
        <p:spPr>
          <a:xfrm>
            <a:off x="8471424" y="1110882"/>
            <a:ext cx="3053039" cy="1060817"/>
          </a:xfrm>
          <a:prstGeom prst="rect">
            <a:avLst/>
          </a:prstGeom>
        </p:spPr>
        <p:txBody>
          <a:bodyPr vert="horz" lIns="91440" tIns="45720" rIns="91440" bIns="45720" rtlCol="0" anchor="b">
            <a:normAutofit/>
          </a:bodyPr>
          <a:lstStyle/>
          <a:p>
            <a:pPr defTabSz="914400">
              <a:lnSpc>
                <a:spcPct val="89000"/>
              </a:lnSpc>
              <a:spcBef>
                <a:spcPct val="0"/>
              </a:spcBef>
              <a:spcAft>
                <a:spcPts val="600"/>
              </a:spcAft>
            </a:pPr>
            <a:r>
              <a:rPr lang="en-US" sz="2800" b="1" cap="all" dirty="0">
                <a:ln w="0"/>
                <a:solidFill>
                  <a:schemeClr val="tx2"/>
                </a:solidFill>
                <a:effectLst>
                  <a:reflection blurRad="12700" stA="50000" endPos="50000" dist="5000" dir="5400000" sy="-100000" rotWithShape="0"/>
                </a:effectLst>
                <a:latin typeface="+mj-lt"/>
                <a:ea typeface="+mj-ea"/>
                <a:cs typeface="+mj-cs"/>
              </a:rPr>
              <a:t>YIL SONU NOTU</a:t>
            </a:r>
            <a:endParaRPr lang="en-US" sz="2800" dirty="0">
              <a:solidFill>
                <a:schemeClr val="tx2"/>
              </a:solidFill>
              <a:latin typeface="+mj-lt"/>
              <a:ea typeface="+mj-ea"/>
              <a:cs typeface="+mj-cs"/>
            </a:endParaRPr>
          </a:p>
        </p:txBody>
      </p:sp>
      <p:sp>
        <p:nvSpPr>
          <p:cNvPr id="4" name="Dikdörtgen 3"/>
          <p:cNvSpPr/>
          <p:nvPr/>
        </p:nvSpPr>
        <p:spPr>
          <a:xfrm>
            <a:off x="8471423" y="2286000"/>
            <a:ext cx="3053039" cy="393192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pPr>
            <a:r>
              <a:rPr lang="en-US" sz="1600" b="1" dirty="0">
                <a:solidFill>
                  <a:schemeClr val="tx2"/>
                </a:solidFill>
              </a:rPr>
              <a:t>PROFICIENCY EXAM</a:t>
            </a:r>
            <a:r>
              <a:rPr lang="tr-TR" sz="1600" b="1" dirty="0">
                <a:solidFill>
                  <a:schemeClr val="tx2"/>
                </a:solidFill>
              </a:rPr>
              <a:t> (TUPEX) </a:t>
            </a:r>
            <a:r>
              <a:rPr lang="en-US" sz="1600" b="1" dirty="0">
                <a:solidFill>
                  <a:schemeClr val="tx2"/>
                </a:solidFill>
              </a:rPr>
              <a:t>%40   </a:t>
            </a:r>
            <a:endParaRPr lang="tr-TR" sz="1600" b="1" dirty="0">
              <a:solidFill>
                <a:schemeClr val="tx2"/>
              </a:solidFill>
            </a:endParaRPr>
          </a:p>
          <a:p>
            <a:pPr marL="384048" indent="-384048" defTabSz="914400">
              <a:lnSpc>
                <a:spcPct val="94000"/>
              </a:lnSpc>
              <a:spcAft>
                <a:spcPts val="200"/>
              </a:spcAft>
              <a:buFont typeface="Franklin Gothic Book" panose="020B0503020102020204" pitchFamily="34" charset="0"/>
            </a:pPr>
            <a:r>
              <a:rPr lang="tr-TR" sz="1600" b="1" dirty="0">
                <a:solidFill>
                  <a:schemeClr val="tx2"/>
                </a:solidFill>
              </a:rPr>
              <a:t>		</a:t>
            </a:r>
            <a:r>
              <a:rPr lang="en-US" sz="1600" b="1" dirty="0">
                <a:solidFill>
                  <a:schemeClr val="tx2"/>
                </a:solidFill>
              </a:rPr>
              <a:t>+   </a:t>
            </a:r>
            <a:endParaRPr lang="tr-TR" sz="1600" b="1" dirty="0">
              <a:solidFill>
                <a:schemeClr val="tx2"/>
              </a:solidFill>
            </a:endParaRPr>
          </a:p>
          <a:p>
            <a:pPr marL="384048" indent="-384048" defTabSz="914400">
              <a:lnSpc>
                <a:spcPct val="94000"/>
              </a:lnSpc>
              <a:spcAft>
                <a:spcPts val="200"/>
              </a:spcAft>
              <a:buFont typeface="Franklin Gothic Book" panose="020B0503020102020204" pitchFamily="34" charset="0"/>
            </a:pPr>
            <a:r>
              <a:rPr lang="tr-TR" sz="1600" b="1" dirty="0">
                <a:solidFill>
                  <a:schemeClr val="tx2"/>
                </a:solidFill>
              </a:rPr>
              <a:t>SÖMESTR </a:t>
            </a:r>
            <a:r>
              <a:rPr lang="en-US" sz="1600" b="1" dirty="0">
                <a:solidFill>
                  <a:schemeClr val="tx2"/>
                </a:solidFill>
              </a:rPr>
              <a:t>ORTALAMALARI (AĞIRLIKLARINA GÖRE</a:t>
            </a:r>
            <a:r>
              <a:rPr lang="tr-TR" sz="1600" b="1" dirty="0">
                <a:solidFill>
                  <a:schemeClr val="tx2"/>
                </a:solidFill>
              </a:rPr>
              <a:t> YARI YIL </a:t>
            </a:r>
            <a:r>
              <a:rPr lang="en-US" sz="1600" b="1" dirty="0">
                <a:solidFill>
                  <a:schemeClr val="tx2"/>
                </a:solidFill>
              </a:rPr>
              <a:t>ORTALAMASI)  %60 </a:t>
            </a:r>
          </a:p>
          <a:p>
            <a:pPr marL="384048" indent="-384048" defTabSz="914400">
              <a:lnSpc>
                <a:spcPct val="94000"/>
              </a:lnSpc>
              <a:spcAft>
                <a:spcPts val="200"/>
              </a:spcAft>
              <a:buFont typeface="Franklin Gothic Book" panose="020B0503020102020204" pitchFamily="34" charset="0"/>
              <a:buNone/>
            </a:pPr>
            <a:endParaRPr lang="en-US" sz="1600" b="1" dirty="0">
              <a:solidFill>
                <a:schemeClr val="tx2"/>
              </a:solidFill>
            </a:endParaRPr>
          </a:p>
        </p:txBody>
      </p:sp>
      <p:sp>
        <p:nvSpPr>
          <p:cNvPr id="18"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Slayt Numarası Yer Tutucusu 1"/>
          <p:cNvSpPr>
            <a:spLocks noGrp="1"/>
          </p:cNvSpPr>
          <p:nvPr>
            <p:ph type="sldNum" sz="quarter" idx="12"/>
          </p:nvPr>
        </p:nvSpPr>
        <p:spPr>
          <a:xfrm>
            <a:off x="9472736" y="6453386"/>
            <a:ext cx="1596292" cy="404614"/>
          </a:xfrm>
        </p:spPr>
        <p:txBody>
          <a:bodyPr vert="horz" lIns="91440" tIns="45720" rIns="91440" bIns="45720" rtlCol="0" anchor="ctr">
            <a:normAutofit/>
          </a:bodyPr>
          <a:lstStyle/>
          <a:p>
            <a:pPr defTabSz="914400">
              <a:spcAft>
                <a:spcPts val="600"/>
              </a:spcAft>
            </a:pPr>
            <a:fld id="{C2E4586D-BBD8-4689-A544-AC26A20852DA}" type="slidenum">
              <a:rPr lang="en-US" smtClean="0"/>
              <a:pPr defTabSz="914400">
                <a:spcAft>
                  <a:spcPts val="600"/>
                </a:spcAft>
              </a:pPr>
              <a:t>17</a:t>
            </a:fld>
            <a:endParaRPr lang="en-US"/>
          </a:p>
        </p:txBody>
      </p:sp>
      <p:sp>
        <p:nvSpPr>
          <p:cNvPr id="7" name="AutoShape 2">
            <a:extLst>
              <a:ext uri="{FF2B5EF4-FFF2-40B4-BE49-F238E27FC236}">
                <a16:creationId xmlns:a16="http://schemas.microsoft.com/office/drawing/2014/main" id="{ACAFF144-F7E6-4D66-905A-F632F91092AA}"/>
              </a:ext>
            </a:extLst>
          </p:cNvPr>
          <p:cNvSpPr>
            <a:spLocks noChangeAspect="1" noChangeArrowheads="1"/>
          </p:cNvSpPr>
          <p:nvPr/>
        </p:nvSpPr>
        <p:spPr bwMode="auto">
          <a:xfrm>
            <a:off x="5943600" y="3276600"/>
            <a:ext cx="304800" cy="166199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6" name="Grafik 5">
            <a:extLst>
              <a:ext uri="{FF2B5EF4-FFF2-40B4-BE49-F238E27FC236}">
                <a16:creationId xmlns:a16="http://schemas.microsoft.com/office/drawing/2014/main" id="{0EF11540-4A64-4E9B-D033-F71886B28648}"/>
              </a:ext>
            </a:extLst>
          </p:cNvPr>
          <p:cNvGraphicFramePr/>
          <p:nvPr>
            <p:extLst>
              <p:ext uri="{D42A27DB-BD31-4B8C-83A1-F6EECF244321}">
                <p14:modId xmlns:p14="http://schemas.microsoft.com/office/powerpoint/2010/main" val="1545501568"/>
              </p:ext>
            </p:extLst>
          </p:nvPr>
        </p:nvGraphicFramePr>
        <p:xfrm>
          <a:off x="1184791" y="1399222"/>
          <a:ext cx="4758810" cy="46032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5614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03512" y="116632"/>
            <a:ext cx="8784976" cy="1080120"/>
          </a:xfrm>
        </p:spPr>
        <p:txBody>
          <a:bodyPr>
            <a:noAutofit/>
          </a:bodyPr>
          <a:lstStyle/>
          <a:p>
            <a:pPr algn="ctr"/>
            <a:r>
              <a:rPr lang="tr-TR" sz="4400" b="1" cap="all">
                <a:ln w="0"/>
                <a:effectLst>
                  <a:outerShdw blurRad="38100" dist="38100" dir="2700000" algn="tl">
                    <a:srgbClr val="000000">
                      <a:alpha val="43137"/>
                    </a:srgbClr>
                  </a:outerShdw>
                  <a:reflection blurRad="12700" stA="50000" endPos="50000" dist="5000" dir="5400000" sy="-100000" rotWithShape="0"/>
                </a:effectLst>
                <a:latin typeface="Times New Roman" panose="02020603050405020304" pitchFamily="18" charset="0"/>
                <a:cs typeface="Times New Roman" panose="02020603050405020304" pitchFamily="18" charset="0"/>
              </a:rPr>
              <a:t>TUPEX </a:t>
            </a:r>
            <a:br>
              <a:rPr lang="tr-TR" sz="4400" b="1" cap="all">
                <a:ln w="0"/>
                <a:effectLst>
                  <a:outerShdw blurRad="38100" dist="38100" dir="2700000" algn="tl">
                    <a:srgbClr val="000000">
                      <a:alpha val="43137"/>
                    </a:srgbClr>
                  </a:outerShdw>
                  <a:reflection blurRad="12700" stA="50000" endPos="50000" dist="5000" dir="5400000" sy="-100000" rotWithShape="0"/>
                </a:effectLst>
                <a:latin typeface="Times New Roman" panose="02020603050405020304" pitchFamily="18" charset="0"/>
                <a:cs typeface="Times New Roman" panose="02020603050405020304" pitchFamily="18" charset="0"/>
              </a:rPr>
            </a:br>
            <a:r>
              <a:rPr lang="tr-TR" sz="4400" b="1" cap="all">
                <a:ln w="0"/>
                <a:effectLst>
                  <a:outerShdw blurRad="38100" dist="38100" dir="2700000" algn="tl">
                    <a:srgbClr val="000000">
                      <a:alpha val="43137"/>
                    </a:srgbClr>
                  </a:outerShdw>
                  <a:reflection blurRad="12700" stA="50000" endPos="50000" dist="5000" dir="5400000" sy="-100000" rotWithShape="0"/>
                </a:effectLst>
                <a:latin typeface="Times New Roman" panose="02020603050405020304" pitchFamily="18" charset="0"/>
                <a:cs typeface="Times New Roman" panose="02020603050405020304" pitchFamily="18" charset="0"/>
              </a:rPr>
              <a:t>(YETERLİK SINAVI) </a:t>
            </a:r>
            <a:endParaRPr lang="tr-TR" sz="4400" b="1" dirty="0">
              <a:effectLst>
                <a:outerShdw blurRad="38100" dist="38100" dir="2700000" algn="tl">
                  <a:srgbClr val="000000">
                    <a:alpha val="43137"/>
                  </a:srgbClr>
                </a:outerShdw>
                <a:reflection blurRad="12700" stA="50000" endPos="50000" dist="5000" dir="5400000" sy="-100000" rotWithShape="0"/>
              </a:effectLst>
              <a:latin typeface="Times New Roman" panose="02020603050405020304" pitchFamily="18" charset="0"/>
              <a:cs typeface="Times New Roman" panose="02020603050405020304" pitchFamily="18" charset="0"/>
            </a:endParaRPr>
          </a:p>
        </p:txBody>
      </p:sp>
      <p:graphicFrame>
        <p:nvGraphicFramePr>
          <p:cNvPr id="8" name="Content Placeholder 1">
            <a:extLst>
              <a:ext uri="{FF2B5EF4-FFF2-40B4-BE49-F238E27FC236}">
                <a16:creationId xmlns:a16="http://schemas.microsoft.com/office/drawing/2014/main" id="{6305119C-AFCF-4DFD-AC04-0B4469A3E8FF}"/>
              </a:ext>
            </a:extLst>
          </p:cNvPr>
          <p:cNvGraphicFramePr>
            <a:graphicFrameLocks noGrp="1"/>
          </p:cNvGraphicFramePr>
          <p:nvPr>
            <p:ph idx="1"/>
            <p:extLst>
              <p:ext uri="{D42A27DB-BD31-4B8C-83A1-F6EECF244321}">
                <p14:modId xmlns:p14="http://schemas.microsoft.com/office/powerpoint/2010/main" val="1565528440"/>
              </p:ext>
            </p:extLst>
          </p:nvPr>
        </p:nvGraphicFramePr>
        <p:xfrm>
          <a:off x="1703512" y="1492898"/>
          <a:ext cx="8856984" cy="4744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C2E4586D-BBD8-4689-A544-AC26A20852DA}" type="slidenum">
              <a:rPr lang="tr-TR" smtClean="0"/>
              <a:pPr/>
              <a:t>18</a:t>
            </a:fld>
            <a:endParaRPr lang="tr-TR"/>
          </a:p>
        </p:txBody>
      </p:sp>
    </p:spTree>
    <p:extLst>
      <p:ext uri="{BB962C8B-B14F-4D97-AF65-F5344CB8AC3E}">
        <p14:creationId xmlns:p14="http://schemas.microsoft.com/office/powerpoint/2010/main" val="3928476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0BC9609-A8AF-411F-A9E0-C3B93C8945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2 Slayt Numarası Yer Tutucusu"/>
          <p:cNvSpPr>
            <a:spLocks noGrp="1"/>
          </p:cNvSpPr>
          <p:nvPr>
            <p:ph type="sldNum" sz="quarter" idx="12"/>
          </p:nvPr>
        </p:nvSpPr>
        <p:spPr>
          <a:xfrm>
            <a:off x="9472736" y="6453386"/>
            <a:ext cx="1596292" cy="404614"/>
          </a:xfrm>
        </p:spPr>
        <p:txBody>
          <a:bodyPr>
            <a:normAutofit/>
          </a:bodyPr>
          <a:lstStyle/>
          <a:p>
            <a:pPr>
              <a:spcAft>
                <a:spcPts val="600"/>
              </a:spcAft>
            </a:pPr>
            <a:fld id="{C2E4586D-BBD8-4689-A544-AC26A20852DA}" type="slidenum">
              <a:rPr lang="tr-TR" smtClean="0"/>
              <a:pPr>
                <a:spcAft>
                  <a:spcPts val="600"/>
                </a:spcAft>
              </a:pPr>
              <a:t>19</a:t>
            </a:fld>
            <a:endParaRPr lang="tr-TR"/>
          </a:p>
        </p:txBody>
      </p:sp>
      <p:graphicFrame>
        <p:nvGraphicFramePr>
          <p:cNvPr id="12" name="İçerik Yer Tutucusu 7">
            <a:extLst>
              <a:ext uri="{FF2B5EF4-FFF2-40B4-BE49-F238E27FC236}">
                <a16:creationId xmlns:a16="http://schemas.microsoft.com/office/drawing/2014/main" id="{D0A3CF39-6927-B28E-BBFB-B212793C0F2A}"/>
              </a:ext>
            </a:extLst>
          </p:cNvPr>
          <p:cNvGraphicFramePr>
            <a:graphicFrameLocks noGrp="1"/>
          </p:cNvGraphicFramePr>
          <p:nvPr>
            <p:ph idx="1"/>
            <p:extLst>
              <p:ext uri="{D42A27DB-BD31-4B8C-83A1-F6EECF244321}">
                <p14:modId xmlns:p14="http://schemas.microsoft.com/office/powerpoint/2010/main" val="2560929324"/>
              </p:ext>
            </p:extLst>
          </p:nvPr>
        </p:nvGraphicFramePr>
        <p:xfrm>
          <a:off x="4901472" y="639705"/>
          <a:ext cx="6506304" cy="55778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082717-1907-494F-BB3F-7AD5329E0B9E}"/>
              </a:ext>
            </a:extLst>
          </p:cNvPr>
          <p:cNvSpPr>
            <a:spLocks noGrp="1"/>
          </p:cNvSpPr>
          <p:nvPr>
            <p:ph type="title"/>
          </p:nvPr>
        </p:nvSpPr>
        <p:spPr/>
        <p:txBody>
          <a:bodyPr>
            <a:normAutofit/>
          </a:bodyPr>
          <a:lstStyle/>
          <a:p>
            <a:r>
              <a:rPr lang="tr-TR" sz="3400" b="1" dirty="0"/>
              <a:t>DANIŞMANLIK SİSTEMİ</a:t>
            </a:r>
            <a:br>
              <a:rPr lang="tr-TR" sz="3400" b="1" dirty="0"/>
            </a:br>
            <a:endParaRPr lang="tr-TR" sz="3400" b="1" dirty="0"/>
          </a:p>
        </p:txBody>
      </p:sp>
      <p:sp>
        <p:nvSpPr>
          <p:cNvPr id="3" name="Dikdörtgen 2" descr="Öğretim üyesi">
            <a:extLst>
              <a:ext uri="{FF2B5EF4-FFF2-40B4-BE49-F238E27FC236}">
                <a16:creationId xmlns:a16="http://schemas.microsoft.com/office/drawing/2014/main" id="{D103E281-76F5-41D9-9AD4-C337845D9E62}"/>
              </a:ext>
            </a:extLst>
          </p:cNvPr>
          <p:cNvSpPr/>
          <p:nvPr/>
        </p:nvSpPr>
        <p:spPr>
          <a:xfrm>
            <a:off x="8620482" y="2370129"/>
            <a:ext cx="1058871" cy="1058871"/>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a:lstStyle/>
          <a:p>
            <a:endParaRPr lang="tr-TR" dirty="0"/>
          </a:p>
        </p:txBody>
      </p:sp>
      <p:graphicFrame>
        <p:nvGraphicFramePr>
          <p:cNvPr id="6" name="İçerik Yer Tutucusu 3">
            <a:extLst>
              <a:ext uri="{FF2B5EF4-FFF2-40B4-BE49-F238E27FC236}">
                <a16:creationId xmlns:a16="http://schemas.microsoft.com/office/drawing/2014/main" id="{8B02C4F6-00B3-2679-2E0E-5AC765053CCD}"/>
              </a:ext>
            </a:extLst>
          </p:cNvPr>
          <p:cNvGraphicFramePr>
            <a:graphicFrameLocks noGrp="1"/>
          </p:cNvGraphicFramePr>
          <p:nvPr>
            <p:ph idx="1"/>
          </p:nvPr>
        </p:nvGraphicFramePr>
        <p:xfrm>
          <a:off x="1371600" y="2286000"/>
          <a:ext cx="8509247"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938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9" name="Rectangle 55">
            <a:extLst>
              <a:ext uri="{FF2B5EF4-FFF2-40B4-BE49-F238E27FC236}">
                <a16:creationId xmlns:a16="http://schemas.microsoft.com/office/drawing/2014/main" id="{59DB74EB-2A7D-443D-B969-8BF48F993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2ABF9B0-90E1-D857-EB4C-40E9B16D46DA}"/>
              </a:ext>
            </a:extLst>
          </p:cNvPr>
          <p:cNvSpPr>
            <a:spLocks noGrp="1"/>
          </p:cNvSpPr>
          <p:nvPr>
            <p:ph type="title"/>
          </p:nvPr>
        </p:nvSpPr>
        <p:spPr>
          <a:xfrm>
            <a:off x="8252340" y="639704"/>
            <a:ext cx="3299579" cy="5577840"/>
          </a:xfrm>
        </p:spPr>
        <p:txBody>
          <a:bodyPr vert="horz" lIns="91440" tIns="45720" rIns="91440" bIns="45720" rtlCol="0" anchor="ctr">
            <a:normAutofit/>
          </a:bodyPr>
          <a:lstStyle/>
          <a:p>
            <a:r>
              <a:rPr lang="en-US" sz="4100" cap="all"/>
              <a:t>DANIŞMAN ÖĞRETİM GÖREVLİLERİ</a:t>
            </a:r>
            <a:br>
              <a:rPr lang="en-US" sz="4100" cap="all"/>
            </a:br>
            <a:endParaRPr lang="en-US" sz="4100" cap="all"/>
          </a:p>
        </p:txBody>
      </p:sp>
      <p:sp>
        <p:nvSpPr>
          <p:cNvPr id="58" name="Rectangle 57">
            <a:extLst>
              <a:ext uri="{FF2B5EF4-FFF2-40B4-BE49-F238E27FC236}">
                <a16:creationId xmlns:a16="http://schemas.microsoft.com/office/drawing/2014/main" id="{19036E77-5F7B-494E-A117-FEA947B35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661" y="0"/>
            <a:ext cx="228600" cy="6858000"/>
          </a:xfrm>
          <a:prstGeom prst="rect">
            <a:avLst/>
          </a:prstGeom>
          <a:solidFill>
            <a:schemeClr val="tx1">
              <a:lumMod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graphicFrame>
        <p:nvGraphicFramePr>
          <p:cNvPr id="51" name="Metin kutusu 6">
            <a:extLst>
              <a:ext uri="{FF2B5EF4-FFF2-40B4-BE49-F238E27FC236}">
                <a16:creationId xmlns:a16="http://schemas.microsoft.com/office/drawing/2014/main" id="{1BAE64AE-8111-FF55-5FBC-53A0AE3EFDFB}"/>
              </a:ext>
            </a:extLst>
          </p:cNvPr>
          <p:cNvGraphicFramePr/>
          <p:nvPr>
            <p:extLst>
              <p:ext uri="{D42A27DB-BD31-4B8C-83A1-F6EECF244321}">
                <p14:modId xmlns:p14="http://schemas.microsoft.com/office/powerpoint/2010/main" val="1545167655"/>
              </p:ext>
            </p:extLst>
          </p:nvPr>
        </p:nvGraphicFramePr>
        <p:xfrm>
          <a:off x="784225" y="639763"/>
          <a:ext cx="5959475" cy="5577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992067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8" name="Group 64">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89"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90"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pic>
        <p:nvPicPr>
          <p:cNvPr id="5" name="Resim 4" descr="Renkli insan figürlerinden oluşan kalabalık ve önünde ahşap kürsü üzerinde duran siyah lider figürünü gösteren 3B illüstrasyon, liderlik ve ekip çalışmasını anlatıyor. Arka plandaki pembe, turuncu, yeşil, mavi ve mor figürlerin kollarını kaldırması, ortak hedef, katılım ve motivasyon vurgusu oluşturuyor.&#10;&#10;Yapay zeka tarafından oluşturulmuş içerik yanlış olabilir.">
            <a:extLst>
              <a:ext uri="{FF2B5EF4-FFF2-40B4-BE49-F238E27FC236}">
                <a16:creationId xmlns:a16="http://schemas.microsoft.com/office/drawing/2014/main" id="{4DF8BEAA-FE8B-BEB1-A7FF-AF8598245DD3}"/>
              </a:ext>
            </a:extLst>
          </p:cNvPr>
          <p:cNvPicPr>
            <a:picLocks noChangeAspect="1"/>
          </p:cNvPicPr>
          <p:nvPr/>
        </p:nvPicPr>
        <p:blipFill>
          <a:blip r:embed="rId3"/>
          <a:srcRect b="9983"/>
          <a:stretch>
            <a:fillRect/>
          </a:stretch>
        </p:blipFill>
        <p:spPr>
          <a:xfrm>
            <a:off x="20" y="10"/>
            <a:ext cx="12191980" cy="6859300"/>
          </a:xfrm>
          <a:prstGeom prst="rect">
            <a:avLst/>
          </a:prstGeom>
        </p:spPr>
      </p:pic>
      <p:sp>
        <p:nvSpPr>
          <p:cNvPr id="91" name="Rectangle 68">
            <a:extLst>
              <a:ext uri="{FF2B5EF4-FFF2-40B4-BE49-F238E27FC236}">
                <a16:creationId xmlns:a16="http://schemas.microsoft.com/office/drawing/2014/main" id="{4D9C7339-A6EE-4D61-A33E-64D65F757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55560" y="1125415"/>
            <a:ext cx="9867482" cy="459321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6">
            <a:extLst>
              <a:ext uri="{FF2B5EF4-FFF2-40B4-BE49-F238E27FC236}">
                <a16:creationId xmlns:a16="http://schemas.microsoft.com/office/drawing/2014/main" id="{3A6586F7-A126-4F04-B9AA-AC0323374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92" name="Freeform 6">
            <a:extLst>
              <a:ext uri="{FF2B5EF4-FFF2-40B4-BE49-F238E27FC236}">
                <a16:creationId xmlns:a16="http://schemas.microsoft.com/office/drawing/2014/main" id="{1BA6D22B-C59B-4B49-B613-F1A0DF012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92ABF9B0-90E1-D857-EB4C-40E9B16D46DA}"/>
              </a:ext>
            </a:extLst>
          </p:cNvPr>
          <p:cNvSpPr>
            <a:spLocks noGrp="1"/>
          </p:cNvSpPr>
          <p:nvPr>
            <p:ph type="title"/>
          </p:nvPr>
        </p:nvSpPr>
        <p:spPr>
          <a:xfrm>
            <a:off x="1915128" y="1788454"/>
            <a:ext cx="8361229" cy="1640546"/>
          </a:xfrm>
        </p:spPr>
        <p:txBody>
          <a:bodyPr vert="horz" lIns="91440" tIns="45720" rIns="91440" bIns="45720" rtlCol="0" anchor="b">
            <a:normAutofit fontScale="90000"/>
          </a:bodyPr>
          <a:lstStyle/>
          <a:p>
            <a:pPr algn="ctr"/>
            <a:r>
              <a:rPr lang="en-US" sz="7200" cap="all" dirty="0">
                <a:solidFill>
                  <a:schemeClr val="bg2"/>
                </a:solidFill>
              </a:rPr>
              <a:t>SINIF TEMSİLCİLERİ</a:t>
            </a:r>
            <a:br>
              <a:rPr lang="en-US" sz="7200" cap="all" dirty="0">
                <a:solidFill>
                  <a:schemeClr val="bg2"/>
                </a:solidFill>
              </a:rPr>
            </a:br>
            <a:endParaRPr lang="en-US" sz="7200" cap="all" dirty="0">
              <a:solidFill>
                <a:schemeClr val="bg2"/>
              </a:solidFill>
            </a:endParaRPr>
          </a:p>
        </p:txBody>
      </p:sp>
      <p:sp>
        <p:nvSpPr>
          <p:cNvPr id="3" name="Metin kutusu 2">
            <a:extLst>
              <a:ext uri="{FF2B5EF4-FFF2-40B4-BE49-F238E27FC236}">
                <a16:creationId xmlns:a16="http://schemas.microsoft.com/office/drawing/2014/main" id="{6DDF0970-7ADB-BC5A-5AC2-7FDCD6AF10C1}"/>
              </a:ext>
            </a:extLst>
          </p:cNvPr>
          <p:cNvSpPr txBox="1"/>
          <p:nvPr/>
        </p:nvSpPr>
        <p:spPr>
          <a:xfrm>
            <a:off x="677244" y="2850470"/>
            <a:ext cx="11735058" cy="2585323"/>
          </a:xfrm>
          <a:prstGeom prst="rect">
            <a:avLst/>
          </a:prstGeom>
          <a:noFill/>
        </p:spPr>
        <p:txBody>
          <a:bodyPr wrap="square" rtlCol="0">
            <a:spAutoFit/>
          </a:bodyPr>
          <a:lstStyle/>
          <a:p>
            <a:r>
              <a:rPr lang="tr-TR" b="1" dirty="0">
                <a:solidFill>
                  <a:schemeClr val="bg1"/>
                </a:solidFill>
              </a:rPr>
              <a:t>Sınıf Temsilcilerinin Görev ve Sorumlulukları</a:t>
            </a:r>
            <a:endParaRPr lang="tr-TR" dirty="0">
              <a:solidFill>
                <a:schemeClr val="bg1"/>
              </a:solidFill>
            </a:endParaRPr>
          </a:p>
          <a:p>
            <a:pPr lvl="0"/>
            <a:r>
              <a:rPr lang="tr-TR" b="1" dirty="0">
                <a:solidFill>
                  <a:schemeClr val="bg1"/>
                </a:solidFill>
              </a:rPr>
              <a:t>Derslere düzenli katılım sağlamak:</a:t>
            </a:r>
            <a:r>
              <a:rPr lang="tr-TR" dirty="0">
                <a:solidFill>
                  <a:schemeClr val="bg1"/>
                </a:solidFill>
              </a:rPr>
              <a:t> Her derste en az bir temsilcinin sınıfta bulunması beklenmektedir.</a:t>
            </a:r>
          </a:p>
          <a:p>
            <a:pPr lvl="0"/>
            <a:r>
              <a:rPr lang="tr-TR" b="1" dirty="0">
                <a:solidFill>
                  <a:schemeClr val="bg1"/>
                </a:solidFill>
              </a:rPr>
              <a:t>Sınıfın sorunlarını takip etmek:</a:t>
            </a:r>
            <a:r>
              <a:rPr lang="tr-TR" dirty="0">
                <a:solidFill>
                  <a:schemeClr val="bg1"/>
                </a:solidFill>
              </a:rPr>
              <a:t> Öğrencilerin karşılaştığı akademik veya idari sorunlara hâkim olmak.</a:t>
            </a:r>
          </a:p>
          <a:p>
            <a:pPr lvl="0"/>
            <a:r>
              <a:rPr lang="tr-TR" b="1" dirty="0">
                <a:solidFill>
                  <a:schemeClr val="bg1"/>
                </a:solidFill>
              </a:rPr>
              <a:t>Toplantılara katılmak:</a:t>
            </a:r>
            <a:r>
              <a:rPr lang="tr-TR" dirty="0">
                <a:solidFill>
                  <a:schemeClr val="bg1"/>
                </a:solidFill>
              </a:rPr>
              <a:t> </a:t>
            </a:r>
            <a:r>
              <a:rPr lang="tr-TR" i="1" dirty="0" err="1">
                <a:solidFill>
                  <a:schemeClr val="bg1"/>
                </a:solidFill>
              </a:rPr>
              <a:t>Classroom</a:t>
            </a:r>
            <a:r>
              <a:rPr lang="tr-TR" i="1" dirty="0">
                <a:solidFill>
                  <a:schemeClr val="bg1"/>
                </a:solidFill>
              </a:rPr>
              <a:t> </a:t>
            </a:r>
            <a:r>
              <a:rPr lang="tr-TR" i="1" dirty="0" err="1">
                <a:solidFill>
                  <a:schemeClr val="bg1"/>
                </a:solidFill>
              </a:rPr>
              <a:t>Representative</a:t>
            </a:r>
            <a:r>
              <a:rPr lang="tr-TR" i="1" dirty="0">
                <a:solidFill>
                  <a:schemeClr val="bg1"/>
                </a:solidFill>
              </a:rPr>
              <a:t> </a:t>
            </a:r>
            <a:r>
              <a:rPr lang="tr-TR" i="1" dirty="0" err="1">
                <a:solidFill>
                  <a:schemeClr val="bg1"/>
                </a:solidFill>
              </a:rPr>
              <a:t>Meeting</a:t>
            </a:r>
            <a:r>
              <a:rPr lang="tr-TR" dirty="0" err="1">
                <a:solidFill>
                  <a:schemeClr val="bg1"/>
                </a:solidFill>
              </a:rPr>
              <a:t>’lere</a:t>
            </a:r>
            <a:r>
              <a:rPr lang="tr-TR" dirty="0">
                <a:solidFill>
                  <a:schemeClr val="bg1"/>
                </a:solidFill>
              </a:rPr>
              <a:t> katılarak sınıfı etkin biçimde temsil etmek.</a:t>
            </a:r>
          </a:p>
          <a:p>
            <a:pPr lvl="0"/>
            <a:r>
              <a:rPr lang="tr-TR" b="1" dirty="0">
                <a:solidFill>
                  <a:schemeClr val="bg1"/>
                </a:solidFill>
              </a:rPr>
              <a:t>Anlık sorunları iletmek:</a:t>
            </a:r>
            <a:r>
              <a:rPr lang="tr-TR" dirty="0">
                <a:solidFill>
                  <a:schemeClr val="bg1"/>
                </a:solidFill>
              </a:rPr>
              <a:t> Toplantı zamanını beklemeden, acil veya güncel sorunlarda doğrudan idare ile iletişime geçmek.</a:t>
            </a:r>
          </a:p>
          <a:p>
            <a:pPr lvl="0"/>
            <a:r>
              <a:rPr lang="tr-TR" b="1" dirty="0">
                <a:solidFill>
                  <a:schemeClr val="bg1"/>
                </a:solidFill>
              </a:rPr>
              <a:t>Materyal ve malzemeleri korumak:</a:t>
            </a:r>
            <a:r>
              <a:rPr lang="tr-TR" dirty="0">
                <a:solidFill>
                  <a:schemeClr val="bg1"/>
                </a:solidFill>
              </a:rPr>
              <a:t> Sınıfta bulunan araç, gereç ve materyallerin korunmasına özen göstermek.</a:t>
            </a:r>
          </a:p>
          <a:p>
            <a:pPr lvl="0"/>
            <a:r>
              <a:rPr lang="tr-TR" b="1" dirty="0">
                <a:solidFill>
                  <a:schemeClr val="bg1"/>
                </a:solidFill>
              </a:rPr>
              <a:t>Sınıf düzenine katkı sağlamak:</a:t>
            </a:r>
            <a:r>
              <a:rPr lang="tr-TR" dirty="0">
                <a:solidFill>
                  <a:schemeClr val="bg1"/>
                </a:solidFill>
              </a:rPr>
              <a:t> Sınıfın temizliğinin ve düzeninin korunmasına yardımcı olmak.</a:t>
            </a:r>
          </a:p>
          <a:p>
            <a:pPr lvl="0"/>
            <a:r>
              <a:rPr lang="tr-TR" b="1" dirty="0">
                <a:solidFill>
                  <a:schemeClr val="bg1"/>
                </a:solidFill>
              </a:rPr>
              <a:t>İletişimi güçlendirmek:</a:t>
            </a:r>
            <a:r>
              <a:rPr lang="tr-TR" dirty="0">
                <a:solidFill>
                  <a:schemeClr val="bg1"/>
                </a:solidFill>
              </a:rPr>
              <a:t> Öğrenciler ile yönetim arasında sağlıklı ve düzenli iletişime destek olmak.</a:t>
            </a:r>
          </a:p>
          <a:p>
            <a:endParaRPr lang="tr-TR" dirty="0"/>
          </a:p>
        </p:txBody>
      </p:sp>
    </p:spTree>
    <p:extLst>
      <p:ext uri="{BB962C8B-B14F-4D97-AF65-F5344CB8AC3E}">
        <p14:creationId xmlns:p14="http://schemas.microsoft.com/office/powerpoint/2010/main" val="1087192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30"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31"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33" name="Rectangle 32">
            <a:extLst>
              <a:ext uri="{FF2B5EF4-FFF2-40B4-BE49-F238E27FC236}">
                <a16:creationId xmlns:a16="http://schemas.microsoft.com/office/drawing/2014/main" id="{B709ADC9-6EAF-4268-9415-1ED5ECFA2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çerik Yer Tutucusu 3">
            <a:extLst>
              <a:ext uri="{FF2B5EF4-FFF2-40B4-BE49-F238E27FC236}">
                <a16:creationId xmlns:a16="http://schemas.microsoft.com/office/drawing/2014/main" id="{4613E07A-4F23-007A-8382-BED8A29F3E4F}"/>
              </a:ext>
            </a:extLst>
          </p:cNvPr>
          <p:cNvPicPr>
            <a:picLocks noChangeAspect="1"/>
          </p:cNvPicPr>
          <p:nvPr/>
        </p:nvPicPr>
        <p:blipFill>
          <a:blip r:embed="rId2">
            <a:alphaModFix amt="40000"/>
          </a:blip>
          <a:srcRect/>
          <a:stretch>
            <a:fillRect/>
          </a:stretch>
        </p:blipFill>
        <p:spPr>
          <a:xfrm>
            <a:off x="20" y="10"/>
            <a:ext cx="12191980" cy="6857990"/>
          </a:xfrm>
          <a:prstGeom prst="rect">
            <a:avLst/>
          </a:prstGeom>
        </p:spPr>
      </p:pic>
      <p:sp>
        <p:nvSpPr>
          <p:cNvPr id="2" name="Başlık 1">
            <a:extLst>
              <a:ext uri="{FF2B5EF4-FFF2-40B4-BE49-F238E27FC236}">
                <a16:creationId xmlns:a16="http://schemas.microsoft.com/office/drawing/2014/main" id="{50363804-424F-699F-0701-67B226D4D517}"/>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lvl="0" algn="ctr"/>
            <a:r>
              <a:rPr lang="en-US" sz="4500" cap="all"/>
              <a:t>Psikolojik Danışmanlık ve Rehberlik Merkezi (PDRM)</a:t>
            </a:r>
            <a:br>
              <a:rPr lang="en-US" sz="4500" cap="all"/>
            </a:br>
            <a:endParaRPr lang="en-US" sz="4500" cap="all"/>
          </a:p>
        </p:txBody>
      </p:sp>
      <p:sp>
        <p:nvSpPr>
          <p:cNvPr id="5" name="Metin kutusu 4">
            <a:extLst>
              <a:ext uri="{FF2B5EF4-FFF2-40B4-BE49-F238E27FC236}">
                <a16:creationId xmlns:a16="http://schemas.microsoft.com/office/drawing/2014/main" id="{C2EDCBAB-7409-8373-D35F-42ED7FE804B9}"/>
              </a:ext>
            </a:extLst>
          </p:cNvPr>
          <p:cNvSpPr txBox="1"/>
          <p:nvPr/>
        </p:nvSpPr>
        <p:spPr>
          <a:xfrm>
            <a:off x="2679906" y="3956279"/>
            <a:ext cx="6831673" cy="1086237"/>
          </a:xfrm>
          <a:prstGeom prst="rect">
            <a:avLst/>
          </a:prstGeom>
        </p:spPr>
        <p:txBody>
          <a:bodyPr vert="horz" lIns="91440" tIns="45720" rIns="91440" bIns="45720" rtlCol="0">
            <a:normAutofit/>
          </a:bodyPr>
          <a:lstStyle/>
          <a:p>
            <a:pPr algn="ctr" defTabSz="914400">
              <a:lnSpc>
                <a:spcPct val="112000"/>
              </a:lnSpc>
              <a:spcAft>
                <a:spcPts val="600"/>
              </a:spcAft>
            </a:pPr>
            <a:r>
              <a:rPr kumimoji="0" lang="en-US" sz="2300" b="0" i="0" u="none" strike="noStrike" cap="none" spc="0" normalizeH="0" noProof="0" dirty="0">
                <a:ln>
                  <a:noFill/>
                </a:ln>
                <a:solidFill>
                  <a:schemeClr val="tx2"/>
                </a:solidFill>
                <a:effectLst/>
                <a:uLnTx/>
                <a:uFillTx/>
                <a:hlinkClick r:id="rId3"/>
              </a:rPr>
              <a:t>pdrm@toros.edu.tr</a:t>
            </a:r>
            <a:br>
              <a:rPr lang="tr-TR" sz="2300" dirty="0">
                <a:solidFill>
                  <a:schemeClr val="tx2"/>
                </a:solidFill>
              </a:rPr>
            </a:br>
            <a:r>
              <a:rPr lang="tr-TR" sz="2300" dirty="0">
                <a:solidFill>
                  <a:schemeClr val="tx2"/>
                </a:solidFill>
              </a:rPr>
              <a:t>0324 325 33 00 / 6667</a:t>
            </a:r>
            <a:endParaRPr lang="en-US" sz="2300" dirty="0">
              <a:solidFill>
                <a:schemeClr val="tx2"/>
              </a:solidFill>
            </a:endParaRPr>
          </a:p>
        </p:txBody>
      </p:sp>
    </p:spTree>
    <p:extLst>
      <p:ext uri="{BB962C8B-B14F-4D97-AF65-F5344CB8AC3E}">
        <p14:creationId xmlns:p14="http://schemas.microsoft.com/office/powerpoint/2010/main" val="249369657"/>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2"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6"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pic>
        <p:nvPicPr>
          <p:cNvPr id="6" name="İçerik Yer Tutucusu 5" descr="Tablette masanın üzerinde iki öğrenciye sunum yapan öğrenci">
            <a:extLst>
              <a:ext uri="{FF2B5EF4-FFF2-40B4-BE49-F238E27FC236}">
                <a16:creationId xmlns:a16="http://schemas.microsoft.com/office/drawing/2014/main" id="{40A828B5-7149-4E33-C7C8-4BF8AFD29937}"/>
              </a:ext>
            </a:extLst>
          </p:cNvPr>
          <p:cNvPicPr>
            <a:picLocks noGrp="1" noChangeAspect="1"/>
          </p:cNvPicPr>
          <p:nvPr>
            <p:ph idx="1"/>
          </p:nvPr>
        </p:nvPicPr>
        <p:blipFill>
          <a:blip r:embed="rId2" cstate="hqprint">
            <a:grayscl/>
            <a:extLst>
              <a:ext uri="{28A0092B-C50C-407E-A947-70E740481C1C}">
                <a14:useLocalDpi xmlns:a14="http://schemas.microsoft.com/office/drawing/2010/main" val="0"/>
              </a:ext>
            </a:extLst>
          </a:blip>
          <a:srcRect b="14432"/>
          <a:stretch>
            <a:fillRect/>
          </a:stretch>
        </p:blipFill>
        <p:spPr>
          <a:xfrm>
            <a:off x="20" y="10"/>
            <a:ext cx="12191980" cy="6859300"/>
          </a:xfrm>
          <a:prstGeom prst="rect">
            <a:avLst/>
          </a:prstGeom>
        </p:spPr>
      </p:pic>
      <p:sp>
        <p:nvSpPr>
          <p:cNvPr id="15" name="Rectangle 14">
            <a:extLst>
              <a:ext uri="{FF2B5EF4-FFF2-40B4-BE49-F238E27FC236}">
                <a16:creationId xmlns:a16="http://schemas.microsoft.com/office/drawing/2014/main" id="{334BA972-C640-4E2E-B1AC-162A1ABA4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6">
            <a:extLst>
              <a:ext uri="{FF2B5EF4-FFF2-40B4-BE49-F238E27FC236}">
                <a16:creationId xmlns:a16="http://schemas.microsoft.com/office/drawing/2014/main" id="{AB4EBAB6-4362-4DD4-B97E-6707AFA57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19" name="Freeform 6">
            <a:extLst>
              <a:ext uri="{FF2B5EF4-FFF2-40B4-BE49-F238E27FC236}">
                <a16:creationId xmlns:a16="http://schemas.microsoft.com/office/drawing/2014/main" id="{2FA5E0A6-4D2A-405F-AA56-A8E597834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92ABF9B0-90E1-D857-EB4C-40E9B16D46DA}"/>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algn="ctr"/>
            <a:r>
              <a:rPr lang="en-US" sz="3400" cap="all" noProof="0" dirty="0" err="1"/>
              <a:t>Yabancı</a:t>
            </a:r>
            <a:r>
              <a:rPr lang="en-US" sz="3400" cap="all" dirty="0"/>
              <a:t> </a:t>
            </a:r>
            <a:r>
              <a:rPr lang="en-US" sz="3400" cap="all" dirty="0" err="1"/>
              <a:t>öğrenc</a:t>
            </a:r>
            <a:r>
              <a:rPr lang="tr-TR" sz="3400" cap="all" dirty="0"/>
              <a:t>i</a:t>
            </a:r>
            <a:r>
              <a:rPr lang="en-US" sz="3400" cap="all" dirty="0"/>
              <a:t> </a:t>
            </a:r>
            <a:r>
              <a:rPr lang="en-US" sz="3400" cap="all" dirty="0" err="1"/>
              <a:t>tems</a:t>
            </a:r>
            <a:r>
              <a:rPr lang="tr-TR" sz="3400" cap="all" dirty="0"/>
              <a:t>i</a:t>
            </a:r>
            <a:r>
              <a:rPr lang="en-US" sz="3400" cap="all" dirty="0"/>
              <a:t>lc</a:t>
            </a:r>
            <a:r>
              <a:rPr lang="tr-TR" sz="3400" cap="all" dirty="0"/>
              <a:t>isi</a:t>
            </a:r>
            <a:r>
              <a:rPr lang="en-US" sz="3400" cap="all" dirty="0"/>
              <a:t> </a:t>
            </a:r>
            <a:r>
              <a:rPr lang="en-US" sz="3400" cap="all" dirty="0" err="1"/>
              <a:t>ve</a:t>
            </a:r>
            <a:r>
              <a:rPr lang="en-US" sz="3400" cap="all" dirty="0"/>
              <a:t> </a:t>
            </a:r>
            <a:r>
              <a:rPr lang="en-US" sz="3400" cap="all" dirty="0" err="1"/>
              <a:t>danışmanı</a:t>
            </a:r>
            <a:r>
              <a:rPr lang="en-US" sz="3400" cap="all" dirty="0"/>
              <a:t>:</a:t>
            </a:r>
            <a:br>
              <a:rPr lang="en-US" sz="3400" cap="all" dirty="0"/>
            </a:br>
            <a:r>
              <a:rPr lang="en-US" sz="3400" b="1" cap="all" dirty="0"/>
              <a:t>Alper kalyoncu</a:t>
            </a:r>
            <a:br>
              <a:rPr lang="en-US" sz="3400" cap="all" dirty="0"/>
            </a:br>
            <a:endParaRPr lang="en-US" sz="3400" cap="all" dirty="0"/>
          </a:p>
        </p:txBody>
      </p:sp>
    </p:spTree>
    <p:extLst>
      <p:ext uri="{BB962C8B-B14F-4D97-AF65-F5344CB8AC3E}">
        <p14:creationId xmlns:p14="http://schemas.microsoft.com/office/powerpoint/2010/main" val="3136916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7"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8"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pic>
        <p:nvPicPr>
          <p:cNvPr id="11" name="İçerik Yer Tutucusu 10" descr="İşaret dilini kullanan kişiler">
            <a:extLst>
              <a:ext uri="{FF2B5EF4-FFF2-40B4-BE49-F238E27FC236}">
                <a16:creationId xmlns:a16="http://schemas.microsoft.com/office/drawing/2014/main" id="{01A491D7-B5A9-C639-C793-0A44220527AD}"/>
              </a:ext>
            </a:extLst>
          </p:cNvPr>
          <p:cNvPicPr>
            <a:picLocks noGrp="1" noChangeAspect="1"/>
          </p:cNvPicPr>
          <p:nvPr>
            <p:ph idx="1"/>
          </p:nvPr>
        </p:nvPicPr>
        <p:blipFill>
          <a:blip r:embed="rId2" cstate="hqprint">
            <a:grayscl/>
            <a:extLst>
              <a:ext uri="{28A0092B-C50C-407E-A947-70E740481C1C}">
                <a14:useLocalDpi xmlns:a14="http://schemas.microsoft.com/office/drawing/2010/main" val="0"/>
              </a:ext>
            </a:extLst>
          </a:blip>
          <a:srcRect b="15714"/>
          <a:stretch>
            <a:fillRect/>
          </a:stretch>
        </p:blipFill>
        <p:spPr>
          <a:xfrm>
            <a:off x="20" y="10"/>
            <a:ext cx="12191980" cy="6859300"/>
          </a:xfrm>
          <a:prstGeom prst="rect">
            <a:avLst/>
          </a:prstGeom>
        </p:spPr>
      </p:pic>
      <p:sp>
        <p:nvSpPr>
          <p:cNvPr id="20" name="Rectangle 19">
            <a:extLst>
              <a:ext uri="{FF2B5EF4-FFF2-40B4-BE49-F238E27FC236}">
                <a16:creationId xmlns:a16="http://schemas.microsoft.com/office/drawing/2014/main" id="{334BA972-C640-4E2E-B1AC-162A1ABA4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 y="0"/>
            <a:ext cx="12192000" cy="6858000"/>
          </a:xfrm>
          <a:prstGeom prst="rect">
            <a:avLst/>
          </a:prstGeom>
          <a:gradFill flip="none" rotWithShape="1">
            <a:gsLst>
              <a:gs pos="30000">
                <a:schemeClr val="bg2">
                  <a:alpha val="75000"/>
                </a:schemeClr>
              </a:gs>
              <a:gs pos="100000">
                <a:schemeClr val="bg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6">
            <a:extLst>
              <a:ext uri="{FF2B5EF4-FFF2-40B4-BE49-F238E27FC236}">
                <a16:creationId xmlns:a16="http://schemas.microsoft.com/office/drawing/2014/main" id="{AB4EBAB6-4362-4DD4-B97E-6707AFA570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4" name="Freeform 6">
            <a:extLst>
              <a:ext uri="{FF2B5EF4-FFF2-40B4-BE49-F238E27FC236}">
                <a16:creationId xmlns:a16="http://schemas.microsoft.com/office/drawing/2014/main" id="{2FA5E0A6-4D2A-405F-AA56-A8E5978342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92ABF9B0-90E1-D857-EB4C-40E9B16D46DA}"/>
              </a:ext>
            </a:extLst>
          </p:cNvPr>
          <p:cNvSpPr>
            <a:spLocks noGrp="1"/>
          </p:cNvSpPr>
          <p:nvPr>
            <p:ph type="title"/>
          </p:nvPr>
        </p:nvSpPr>
        <p:spPr>
          <a:xfrm>
            <a:off x="1915128" y="1788454"/>
            <a:ext cx="8361229" cy="2098226"/>
          </a:xfrm>
        </p:spPr>
        <p:txBody>
          <a:bodyPr vert="horz" lIns="91440" tIns="45720" rIns="91440" bIns="45720" rtlCol="0" anchor="b">
            <a:normAutofit/>
          </a:bodyPr>
          <a:lstStyle/>
          <a:p>
            <a:pPr algn="ctr"/>
            <a:r>
              <a:rPr lang="en-US" sz="4500" cap="all" dirty="0" err="1"/>
              <a:t>Engelli</a:t>
            </a:r>
            <a:r>
              <a:rPr lang="en-US" sz="4500" cap="all" dirty="0"/>
              <a:t> </a:t>
            </a:r>
            <a:r>
              <a:rPr lang="en-US" sz="4500" cap="all" dirty="0" err="1"/>
              <a:t>öğrenc</a:t>
            </a:r>
            <a:r>
              <a:rPr lang="tr-TR" sz="4500" cap="all" dirty="0"/>
              <a:t>i</a:t>
            </a:r>
            <a:r>
              <a:rPr lang="en-US" sz="4500" cap="all" dirty="0"/>
              <a:t> </a:t>
            </a:r>
            <a:r>
              <a:rPr lang="en-US" sz="4500" cap="all" dirty="0" err="1"/>
              <a:t>danışmanı</a:t>
            </a:r>
            <a:r>
              <a:rPr lang="en-US" sz="4500" cap="all" dirty="0"/>
              <a:t>: </a:t>
            </a:r>
            <a:r>
              <a:rPr lang="tr-TR" sz="4500" b="1" cap="all" dirty="0"/>
              <a:t>ALPER KALYONCU</a:t>
            </a:r>
            <a:endParaRPr lang="en-US" sz="4500" b="1" cap="all" dirty="0"/>
          </a:p>
        </p:txBody>
      </p:sp>
    </p:spTree>
    <p:extLst>
      <p:ext uri="{BB962C8B-B14F-4D97-AF65-F5344CB8AC3E}">
        <p14:creationId xmlns:p14="http://schemas.microsoft.com/office/powerpoint/2010/main" val="938030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TextBox 4"/>
          <p:cNvSpPr txBox="1"/>
          <p:nvPr/>
        </p:nvSpPr>
        <p:spPr>
          <a:xfrm>
            <a:off x="1951121" y="3429000"/>
            <a:ext cx="8569006" cy="2188484"/>
          </a:xfrm>
          <a:prstGeom prst="rect">
            <a:avLst/>
          </a:prstGeom>
        </p:spPr>
        <p:txBody>
          <a:bodyPr wrap="square" lIns="0" tIns="0" rIns="0" bIns="0" rtlCol="0" anchor="t">
            <a:spAutoFit/>
          </a:bodyPr>
          <a:lstStyle/>
          <a:p>
            <a:pPr algn="ctr">
              <a:lnSpc>
                <a:spcPts val="8463"/>
              </a:lnSpc>
            </a:pPr>
            <a:r>
              <a:rPr lang="en-US" sz="9617" dirty="0">
                <a:solidFill>
                  <a:srgbClr val="082540"/>
                </a:solidFill>
                <a:latin typeface="Londrina Solid"/>
                <a:ea typeface="Londrina Solid"/>
                <a:cs typeface="Londrina Solid"/>
                <a:sym typeface="Londrina Solid"/>
              </a:rPr>
              <a:t>TRANSLATION CLUB</a:t>
            </a:r>
          </a:p>
        </p:txBody>
      </p:sp>
      <p:sp>
        <p:nvSpPr>
          <p:cNvPr id="5" name="TextBox 5"/>
          <p:cNvSpPr txBox="1"/>
          <p:nvPr/>
        </p:nvSpPr>
        <p:spPr>
          <a:xfrm>
            <a:off x="3471204" y="1739964"/>
            <a:ext cx="5249593" cy="1243161"/>
          </a:xfrm>
          <a:prstGeom prst="rect">
            <a:avLst/>
          </a:prstGeom>
        </p:spPr>
        <p:txBody>
          <a:bodyPr lIns="0" tIns="0" rIns="0" bIns="0" rtlCol="0" anchor="t">
            <a:spAutoFit/>
          </a:bodyPr>
          <a:lstStyle/>
          <a:p>
            <a:pPr algn="ctr">
              <a:lnSpc>
                <a:spcPts val="4972"/>
              </a:lnSpc>
            </a:pPr>
            <a:r>
              <a:rPr lang="en-US" sz="4144" spc="99">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TextBox 4"/>
          <p:cNvSpPr txBox="1"/>
          <p:nvPr/>
        </p:nvSpPr>
        <p:spPr>
          <a:xfrm>
            <a:off x="1969228" y="2677216"/>
            <a:ext cx="8072778" cy="3049361"/>
          </a:xfrm>
          <a:prstGeom prst="rect">
            <a:avLst/>
          </a:prstGeom>
        </p:spPr>
        <p:txBody>
          <a:bodyPr lIns="0" tIns="0" rIns="0" bIns="0" rtlCol="0" anchor="t">
            <a:spAutoFit/>
          </a:bodyPr>
          <a:lstStyle/>
          <a:p>
            <a:pPr algn="ctr">
              <a:lnSpc>
                <a:spcPts val="7935"/>
              </a:lnSpc>
            </a:pPr>
            <a:r>
              <a:rPr lang="en-US" sz="9017">
                <a:solidFill>
                  <a:srgbClr val="082540"/>
                </a:solidFill>
                <a:latin typeface="Londrina Solid"/>
                <a:ea typeface="Londrina Solid"/>
                <a:cs typeface="Londrina Solid"/>
                <a:sym typeface="Londrina Solid"/>
              </a:rPr>
              <a:t>WELCOME TO TOROS UNIVERSITY</a:t>
            </a:r>
          </a:p>
        </p:txBody>
      </p:sp>
      <p:sp>
        <p:nvSpPr>
          <p:cNvPr id="5" name="TextBox 5"/>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6" name="TextBox 6"/>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TextBox 4"/>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5" name="TextBox 5"/>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
        <p:nvSpPr>
          <p:cNvPr id="6" name="TextBox 6"/>
          <p:cNvSpPr txBox="1"/>
          <p:nvPr/>
        </p:nvSpPr>
        <p:spPr>
          <a:xfrm>
            <a:off x="3064259" y="3073400"/>
            <a:ext cx="6063481" cy="2564805"/>
          </a:xfrm>
          <a:prstGeom prst="rect">
            <a:avLst/>
          </a:prstGeom>
        </p:spPr>
        <p:txBody>
          <a:bodyPr wrap="square" lIns="0" tIns="0" rIns="0" bIns="0" rtlCol="0" anchor="t">
            <a:spAutoFit/>
          </a:bodyPr>
          <a:lstStyle/>
          <a:p>
            <a:pPr algn="ctr">
              <a:lnSpc>
                <a:spcPts val="10012"/>
              </a:lnSpc>
              <a:spcBef>
                <a:spcPct val="0"/>
              </a:spcBef>
            </a:pPr>
            <a:r>
              <a:rPr lang="en-US" sz="8343" spc="200" dirty="0">
                <a:solidFill>
                  <a:srgbClr val="000000"/>
                </a:solidFill>
                <a:latin typeface="Londrina Solid"/>
                <a:ea typeface="Londrina Solid"/>
                <a:cs typeface="Londrina Solid"/>
                <a:sym typeface="Londrina Solid"/>
              </a:rPr>
              <a:t>WHO ARE WE?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TextBox 4"/>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5" name="TextBox 5"/>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
        <p:nvSpPr>
          <p:cNvPr id="6" name="TextBox 6"/>
          <p:cNvSpPr txBox="1"/>
          <p:nvPr/>
        </p:nvSpPr>
        <p:spPr>
          <a:xfrm>
            <a:off x="724276" y="3115388"/>
            <a:ext cx="10836999" cy="3231654"/>
          </a:xfrm>
          <a:prstGeom prst="rect">
            <a:avLst/>
          </a:prstGeom>
        </p:spPr>
        <p:txBody>
          <a:bodyPr wrap="square" lIns="0" tIns="0" rIns="0" bIns="0" rtlCol="0" anchor="t">
            <a:spAutoFit/>
          </a:bodyPr>
          <a:lstStyle/>
          <a:p>
            <a:pPr algn="ctr">
              <a:lnSpc>
                <a:spcPts val="8412"/>
              </a:lnSpc>
              <a:spcBef>
                <a:spcPct val="0"/>
              </a:spcBef>
            </a:pPr>
            <a:r>
              <a:rPr lang="en-US" sz="7010" spc="168" dirty="0">
                <a:solidFill>
                  <a:srgbClr val="000000"/>
                </a:solidFill>
                <a:latin typeface="Londrina Solid"/>
                <a:ea typeface="Londrina Solid"/>
                <a:cs typeface="Londrina Solid"/>
                <a:sym typeface="Londrina Solid"/>
              </a:rPr>
              <a:t>WHAT ARE THE AIMS OF THE TRANSLATION CLUB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TextBox 4"/>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5" name="TextBox 5"/>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
        <p:nvSpPr>
          <p:cNvPr id="6" name="TextBox 6"/>
          <p:cNvSpPr txBox="1"/>
          <p:nvPr/>
        </p:nvSpPr>
        <p:spPr>
          <a:xfrm>
            <a:off x="1307580" y="3422650"/>
            <a:ext cx="9576842" cy="1541640"/>
          </a:xfrm>
          <a:prstGeom prst="rect">
            <a:avLst/>
          </a:prstGeom>
        </p:spPr>
        <p:txBody>
          <a:bodyPr lIns="0" tIns="0" rIns="0" bIns="0" rtlCol="0" anchor="t">
            <a:spAutoFit/>
          </a:bodyPr>
          <a:lstStyle/>
          <a:p>
            <a:pPr algn="ctr">
              <a:lnSpc>
                <a:spcPts val="6172"/>
              </a:lnSpc>
              <a:spcBef>
                <a:spcPct val="0"/>
              </a:spcBef>
            </a:pPr>
            <a:r>
              <a:rPr lang="tr-TR" sz="5144" spc="123" dirty="0">
                <a:solidFill>
                  <a:srgbClr val="000000"/>
                </a:solidFill>
                <a:latin typeface="Londrina Solid"/>
                <a:ea typeface="Londrina Solid"/>
                <a:cs typeface="Londrina Solid"/>
                <a:sym typeface="Londrina Solid"/>
              </a:rPr>
              <a:t>A </a:t>
            </a:r>
            <a:r>
              <a:rPr lang="en-US" sz="5144" spc="123" dirty="0">
                <a:solidFill>
                  <a:srgbClr val="000000"/>
                </a:solidFill>
                <a:latin typeface="Londrina Solid"/>
                <a:ea typeface="Londrina Solid"/>
                <a:cs typeface="Londrina Solid"/>
                <a:sym typeface="Londrina Solid"/>
              </a:rPr>
              <a:t>SUMMARY OF LAST YEAR'S ACTIVITIES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Freeform 4"/>
          <p:cNvSpPr/>
          <p:nvPr/>
        </p:nvSpPr>
        <p:spPr>
          <a:xfrm>
            <a:off x="3746735" y="2457653"/>
            <a:ext cx="4185689" cy="4780417"/>
          </a:xfrm>
          <a:custGeom>
            <a:avLst/>
            <a:gdLst/>
            <a:ahLst/>
            <a:cxnLst/>
            <a:rect l="l" t="t" r="r" b="b"/>
            <a:pathLst>
              <a:path w="6278534" h="7170625">
                <a:moveTo>
                  <a:pt x="0" y="0"/>
                </a:moveTo>
                <a:lnTo>
                  <a:pt x="6278533" y="0"/>
                </a:lnTo>
                <a:lnTo>
                  <a:pt x="6278533" y="7170625"/>
                </a:lnTo>
                <a:lnTo>
                  <a:pt x="0" y="7170625"/>
                </a:lnTo>
                <a:lnTo>
                  <a:pt x="0" y="0"/>
                </a:lnTo>
                <a:close/>
              </a:path>
            </a:pathLst>
          </a:custGeom>
          <a:blipFill>
            <a:blip r:embed="rId4"/>
            <a:stretch>
              <a:fillRect t="-16745"/>
            </a:stretch>
          </a:blipFill>
        </p:spPr>
        <p:txBody>
          <a:bodyPr/>
          <a:lstStyle/>
          <a:p>
            <a:endParaRPr lang="tr-TR" sz="1200"/>
          </a:p>
        </p:txBody>
      </p:sp>
      <p:sp>
        <p:nvSpPr>
          <p:cNvPr id="5" name="Freeform 5"/>
          <p:cNvSpPr/>
          <p:nvPr/>
        </p:nvSpPr>
        <p:spPr>
          <a:xfrm>
            <a:off x="7932424" y="2457653"/>
            <a:ext cx="4219165" cy="4400347"/>
          </a:xfrm>
          <a:custGeom>
            <a:avLst/>
            <a:gdLst/>
            <a:ahLst/>
            <a:cxnLst/>
            <a:rect l="l" t="t" r="r" b="b"/>
            <a:pathLst>
              <a:path w="6328748" h="6600521">
                <a:moveTo>
                  <a:pt x="0" y="0"/>
                </a:moveTo>
                <a:lnTo>
                  <a:pt x="6328748" y="0"/>
                </a:lnTo>
                <a:lnTo>
                  <a:pt x="6328748" y="6600521"/>
                </a:lnTo>
                <a:lnTo>
                  <a:pt x="0" y="6600521"/>
                </a:lnTo>
                <a:lnTo>
                  <a:pt x="0" y="0"/>
                </a:lnTo>
                <a:close/>
              </a:path>
            </a:pathLst>
          </a:custGeom>
          <a:blipFill>
            <a:blip r:embed="rId5"/>
            <a:stretch>
              <a:fillRect t="-22333" b="-5509"/>
            </a:stretch>
          </a:blipFill>
        </p:spPr>
        <p:txBody>
          <a:bodyPr/>
          <a:lstStyle/>
          <a:p>
            <a:endParaRPr lang="tr-TR" sz="1200"/>
          </a:p>
        </p:txBody>
      </p:sp>
      <p:sp>
        <p:nvSpPr>
          <p:cNvPr id="6" name="Freeform 6"/>
          <p:cNvSpPr/>
          <p:nvPr/>
        </p:nvSpPr>
        <p:spPr>
          <a:xfrm>
            <a:off x="0" y="2457653"/>
            <a:ext cx="3746735" cy="4400347"/>
          </a:xfrm>
          <a:custGeom>
            <a:avLst/>
            <a:gdLst/>
            <a:ahLst/>
            <a:cxnLst/>
            <a:rect l="l" t="t" r="r" b="b"/>
            <a:pathLst>
              <a:path w="5620102" h="6600521">
                <a:moveTo>
                  <a:pt x="0" y="0"/>
                </a:moveTo>
                <a:lnTo>
                  <a:pt x="5620102" y="0"/>
                </a:lnTo>
                <a:lnTo>
                  <a:pt x="5620102" y="6600521"/>
                </a:lnTo>
                <a:lnTo>
                  <a:pt x="0" y="6600521"/>
                </a:lnTo>
                <a:lnTo>
                  <a:pt x="0" y="0"/>
                </a:lnTo>
                <a:close/>
              </a:path>
            </a:pathLst>
          </a:custGeom>
          <a:blipFill>
            <a:blip r:embed="rId6"/>
            <a:stretch>
              <a:fillRect t="-4067"/>
            </a:stretch>
          </a:blipFill>
        </p:spPr>
        <p:txBody>
          <a:bodyPr/>
          <a:lstStyle/>
          <a:p>
            <a:endParaRPr lang="tr-TR" sz="1200"/>
          </a:p>
        </p:txBody>
      </p:sp>
      <p:sp>
        <p:nvSpPr>
          <p:cNvPr id="7" name="TextBox 7"/>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8" name="TextBox 8"/>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Freeform 4"/>
          <p:cNvSpPr/>
          <p:nvPr/>
        </p:nvSpPr>
        <p:spPr>
          <a:xfrm>
            <a:off x="0" y="3176065"/>
            <a:ext cx="3679940" cy="3681935"/>
          </a:xfrm>
          <a:custGeom>
            <a:avLst/>
            <a:gdLst/>
            <a:ahLst/>
            <a:cxnLst/>
            <a:rect l="l" t="t" r="r" b="b"/>
            <a:pathLst>
              <a:path w="5519910" h="5522903">
                <a:moveTo>
                  <a:pt x="0" y="0"/>
                </a:moveTo>
                <a:lnTo>
                  <a:pt x="5519910" y="0"/>
                </a:lnTo>
                <a:lnTo>
                  <a:pt x="5519910" y="5522903"/>
                </a:lnTo>
                <a:lnTo>
                  <a:pt x="0" y="5522903"/>
                </a:lnTo>
                <a:lnTo>
                  <a:pt x="0" y="0"/>
                </a:lnTo>
                <a:close/>
              </a:path>
            </a:pathLst>
          </a:custGeom>
          <a:blipFill>
            <a:blip r:embed="rId4"/>
            <a:stretch>
              <a:fillRect t="-3225" b="-30035"/>
            </a:stretch>
          </a:blipFill>
        </p:spPr>
        <p:txBody>
          <a:bodyPr/>
          <a:lstStyle/>
          <a:p>
            <a:endParaRPr lang="tr-TR" sz="1200"/>
          </a:p>
        </p:txBody>
      </p:sp>
      <p:sp>
        <p:nvSpPr>
          <p:cNvPr id="5" name="Freeform 5"/>
          <p:cNvSpPr/>
          <p:nvPr/>
        </p:nvSpPr>
        <p:spPr>
          <a:xfrm>
            <a:off x="7639385" y="3176065"/>
            <a:ext cx="4520292" cy="3741313"/>
          </a:xfrm>
          <a:custGeom>
            <a:avLst/>
            <a:gdLst/>
            <a:ahLst/>
            <a:cxnLst/>
            <a:rect l="l" t="t" r="r" b="b"/>
            <a:pathLst>
              <a:path w="6780438" h="5611969">
                <a:moveTo>
                  <a:pt x="0" y="0"/>
                </a:moveTo>
                <a:lnTo>
                  <a:pt x="6780437" y="0"/>
                </a:lnTo>
                <a:lnTo>
                  <a:pt x="6780437" y="5611968"/>
                </a:lnTo>
                <a:lnTo>
                  <a:pt x="0" y="5611968"/>
                </a:lnTo>
                <a:lnTo>
                  <a:pt x="0" y="0"/>
                </a:lnTo>
                <a:close/>
              </a:path>
            </a:pathLst>
          </a:custGeom>
          <a:blipFill>
            <a:blip r:embed="rId5"/>
            <a:stretch>
              <a:fillRect l="-18795" t="-34660" r="-35826" b="-33134"/>
            </a:stretch>
          </a:blipFill>
        </p:spPr>
        <p:txBody>
          <a:bodyPr/>
          <a:lstStyle/>
          <a:p>
            <a:endParaRPr lang="tr-TR" sz="1200"/>
          </a:p>
        </p:txBody>
      </p:sp>
      <p:sp>
        <p:nvSpPr>
          <p:cNvPr id="6" name="Freeform 6"/>
          <p:cNvSpPr/>
          <p:nvPr/>
        </p:nvSpPr>
        <p:spPr>
          <a:xfrm>
            <a:off x="3679940" y="3176065"/>
            <a:ext cx="4162518" cy="3681935"/>
          </a:xfrm>
          <a:custGeom>
            <a:avLst/>
            <a:gdLst/>
            <a:ahLst/>
            <a:cxnLst/>
            <a:rect l="l" t="t" r="r" b="b"/>
            <a:pathLst>
              <a:path w="6243777" h="5522903">
                <a:moveTo>
                  <a:pt x="0" y="0"/>
                </a:moveTo>
                <a:lnTo>
                  <a:pt x="6243777" y="0"/>
                </a:lnTo>
                <a:lnTo>
                  <a:pt x="6243777" y="5522903"/>
                </a:lnTo>
                <a:lnTo>
                  <a:pt x="0" y="5522903"/>
                </a:lnTo>
                <a:lnTo>
                  <a:pt x="0" y="0"/>
                </a:lnTo>
                <a:close/>
              </a:path>
            </a:pathLst>
          </a:custGeom>
          <a:blipFill>
            <a:blip r:embed="rId6"/>
            <a:stretch>
              <a:fillRect l="-8969" r="-8969"/>
            </a:stretch>
          </a:blipFill>
        </p:spPr>
        <p:txBody>
          <a:bodyPr/>
          <a:lstStyle/>
          <a:p>
            <a:endParaRPr lang="tr-TR" sz="1200"/>
          </a:p>
        </p:txBody>
      </p:sp>
      <p:sp>
        <p:nvSpPr>
          <p:cNvPr id="7" name="TextBox 7"/>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8" name="TextBox 8"/>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Freeform 4"/>
          <p:cNvSpPr/>
          <p:nvPr/>
        </p:nvSpPr>
        <p:spPr>
          <a:xfrm>
            <a:off x="1" y="3354585"/>
            <a:ext cx="4247099" cy="3594547"/>
          </a:xfrm>
          <a:custGeom>
            <a:avLst/>
            <a:gdLst/>
            <a:ahLst/>
            <a:cxnLst/>
            <a:rect l="l" t="t" r="r" b="b"/>
            <a:pathLst>
              <a:path w="6370649" h="5391821">
                <a:moveTo>
                  <a:pt x="0" y="0"/>
                </a:moveTo>
                <a:lnTo>
                  <a:pt x="6370649" y="0"/>
                </a:lnTo>
                <a:lnTo>
                  <a:pt x="6370649" y="5391821"/>
                </a:lnTo>
                <a:lnTo>
                  <a:pt x="0" y="5391821"/>
                </a:lnTo>
                <a:lnTo>
                  <a:pt x="0" y="0"/>
                </a:lnTo>
                <a:close/>
              </a:path>
            </a:pathLst>
          </a:custGeom>
          <a:blipFill>
            <a:blip r:embed="rId4"/>
            <a:stretch>
              <a:fillRect l="-9675" r="-3172"/>
            </a:stretch>
          </a:blipFill>
        </p:spPr>
        <p:txBody>
          <a:bodyPr/>
          <a:lstStyle/>
          <a:p>
            <a:endParaRPr lang="tr-TR" sz="1200"/>
          </a:p>
        </p:txBody>
      </p:sp>
      <p:sp>
        <p:nvSpPr>
          <p:cNvPr id="5" name="Freeform 5"/>
          <p:cNvSpPr/>
          <p:nvPr/>
        </p:nvSpPr>
        <p:spPr>
          <a:xfrm>
            <a:off x="7793750" y="3376869"/>
            <a:ext cx="4365927" cy="3481131"/>
          </a:xfrm>
          <a:custGeom>
            <a:avLst/>
            <a:gdLst/>
            <a:ahLst/>
            <a:cxnLst/>
            <a:rect l="l" t="t" r="r" b="b"/>
            <a:pathLst>
              <a:path w="6548891" h="5221697">
                <a:moveTo>
                  <a:pt x="0" y="0"/>
                </a:moveTo>
                <a:lnTo>
                  <a:pt x="6548891" y="0"/>
                </a:lnTo>
                <a:lnTo>
                  <a:pt x="6548891" y="5221697"/>
                </a:lnTo>
                <a:lnTo>
                  <a:pt x="0" y="5221697"/>
                </a:lnTo>
                <a:lnTo>
                  <a:pt x="0" y="0"/>
                </a:lnTo>
                <a:close/>
              </a:path>
            </a:pathLst>
          </a:custGeom>
          <a:blipFill>
            <a:blip r:embed="rId5"/>
            <a:stretch>
              <a:fillRect l="-6312"/>
            </a:stretch>
          </a:blipFill>
        </p:spPr>
        <p:txBody>
          <a:bodyPr/>
          <a:lstStyle/>
          <a:p>
            <a:endParaRPr lang="tr-TR" sz="1200"/>
          </a:p>
        </p:txBody>
      </p:sp>
      <p:sp>
        <p:nvSpPr>
          <p:cNvPr id="6" name="Freeform 6"/>
          <p:cNvSpPr/>
          <p:nvPr/>
        </p:nvSpPr>
        <p:spPr>
          <a:xfrm>
            <a:off x="4247100" y="3376869"/>
            <a:ext cx="3546650" cy="3533263"/>
          </a:xfrm>
          <a:custGeom>
            <a:avLst/>
            <a:gdLst/>
            <a:ahLst/>
            <a:cxnLst/>
            <a:rect l="l" t="t" r="r" b="b"/>
            <a:pathLst>
              <a:path w="5319975" h="5299895">
                <a:moveTo>
                  <a:pt x="0" y="0"/>
                </a:moveTo>
                <a:lnTo>
                  <a:pt x="5319975" y="0"/>
                </a:lnTo>
                <a:lnTo>
                  <a:pt x="5319975" y="5299894"/>
                </a:lnTo>
                <a:lnTo>
                  <a:pt x="0" y="5299894"/>
                </a:lnTo>
                <a:lnTo>
                  <a:pt x="0" y="0"/>
                </a:lnTo>
                <a:close/>
              </a:path>
            </a:pathLst>
          </a:custGeom>
          <a:blipFill>
            <a:blip r:embed="rId6"/>
            <a:stretch>
              <a:fillRect t="-11568" b="-22270"/>
            </a:stretch>
          </a:blipFill>
        </p:spPr>
        <p:txBody>
          <a:bodyPr/>
          <a:lstStyle/>
          <a:p>
            <a:endParaRPr lang="tr-TR" sz="1200"/>
          </a:p>
        </p:txBody>
      </p:sp>
      <p:sp>
        <p:nvSpPr>
          <p:cNvPr id="7" name="TextBox 7"/>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8" name="TextBox 8"/>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Freeform 4"/>
          <p:cNvSpPr/>
          <p:nvPr/>
        </p:nvSpPr>
        <p:spPr>
          <a:xfrm>
            <a:off x="8934992" y="3338889"/>
            <a:ext cx="3224685" cy="3519111"/>
          </a:xfrm>
          <a:custGeom>
            <a:avLst/>
            <a:gdLst/>
            <a:ahLst/>
            <a:cxnLst/>
            <a:rect l="l" t="t" r="r" b="b"/>
            <a:pathLst>
              <a:path w="4837028" h="5278666">
                <a:moveTo>
                  <a:pt x="0" y="0"/>
                </a:moveTo>
                <a:lnTo>
                  <a:pt x="4837028" y="0"/>
                </a:lnTo>
                <a:lnTo>
                  <a:pt x="4837028" y="5278666"/>
                </a:lnTo>
                <a:lnTo>
                  <a:pt x="0" y="5278666"/>
                </a:lnTo>
                <a:lnTo>
                  <a:pt x="0" y="0"/>
                </a:lnTo>
                <a:close/>
              </a:path>
            </a:pathLst>
          </a:custGeom>
          <a:blipFill>
            <a:blip r:embed="rId4"/>
            <a:stretch>
              <a:fillRect t="-22178"/>
            </a:stretch>
          </a:blipFill>
        </p:spPr>
        <p:txBody>
          <a:bodyPr/>
          <a:lstStyle/>
          <a:p>
            <a:endParaRPr lang="tr-TR" sz="1200"/>
          </a:p>
        </p:txBody>
      </p:sp>
      <p:sp>
        <p:nvSpPr>
          <p:cNvPr id="5" name="Freeform 5"/>
          <p:cNvSpPr/>
          <p:nvPr/>
        </p:nvSpPr>
        <p:spPr>
          <a:xfrm>
            <a:off x="3743871" y="3338890"/>
            <a:ext cx="5191121" cy="3812301"/>
          </a:xfrm>
          <a:custGeom>
            <a:avLst/>
            <a:gdLst/>
            <a:ahLst/>
            <a:cxnLst/>
            <a:rect l="l" t="t" r="r" b="b"/>
            <a:pathLst>
              <a:path w="7786681" h="5718451">
                <a:moveTo>
                  <a:pt x="0" y="0"/>
                </a:moveTo>
                <a:lnTo>
                  <a:pt x="7786681" y="0"/>
                </a:lnTo>
                <a:lnTo>
                  <a:pt x="7786681" y="5718451"/>
                </a:lnTo>
                <a:lnTo>
                  <a:pt x="0" y="5718451"/>
                </a:lnTo>
                <a:lnTo>
                  <a:pt x="0" y="0"/>
                </a:lnTo>
                <a:close/>
              </a:path>
            </a:pathLst>
          </a:custGeom>
          <a:blipFill>
            <a:blip r:embed="rId5"/>
            <a:stretch>
              <a:fillRect t="-2125"/>
            </a:stretch>
          </a:blipFill>
        </p:spPr>
        <p:txBody>
          <a:bodyPr/>
          <a:lstStyle/>
          <a:p>
            <a:endParaRPr lang="tr-TR" sz="1200"/>
          </a:p>
        </p:txBody>
      </p:sp>
      <p:sp>
        <p:nvSpPr>
          <p:cNvPr id="6" name="Freeform 6"/>
          <p:cNvSpPr/>
          <p:nvPr/>
        </p:nvSpPr>
        <p:spPr>
          <a:xfrm>
            <a:off x="0" y="3338890"/>
            <a:ext cx="3743871" cy="3508482"/>
          </a:xfrm>
          <a:custGeom>
            <a:avLst/>
            <a:gdLst/>
            <a:ahLst/>
            <a:cxnLst/>
            <a:rect l="l" t="t" r="r" b="b"/>
            <a:pathLst>
              <a:path w="5615806" h="5262723">
                <a:moveTo>
                  <a:pt x="0" y="0"/>
                </a:moveTo>
                <a:lnTo>
                  <a:pt x="5615806" y="0"/>
                </a:lnTo>
                <a:lnTo>
                  <a:pt x="5615806" y="5262723"/>
                </a:lnTo>
                <a:lnTo>
                  <a:pt x="0" y="5262723"/>
                </a:lnTo>
                <a:lnTo>
                  <a:pt x="0" y="0"/>
                </a:lnTo>
                <a:close/>
              </a:path>
            </a:pathLst>
          </a:custGeom>
          <a:blipFill>
            <a:blip r:embed="rId6"/>
            <a:stretch>
              <a:fillRect l="-12569" t="-32309" r="-18233" b="-53796"/>
            </a:stretch>
          </a:blipFill>
        </p:spPr>
        <p:txBody>
          <a:bodyPr/>
          <a:lstStyle/>
          <a:p>
            <a:endParaRPr lang="tr-TR" sz="1200"/>
          </a:p>
        </p:txBody>
      </p:sp>
      <p:sp>
        <p:nvSpPr>
          <p:cNvPr id="7" name="TextBox 7"/>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8" name="TextBox 8"/>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2006" y="0"/>
            <a:ext cx="2117671" cy="2117671"/>
          </a:xfrm>
          <a:custGeom>
            <a:avLst/>
            <a:gdLst/>
            <a:ahLst/>
            <a:cxnLst/>
            <a:rect l="l" t="t" r="r" b="b"/>
            <a:pathLst>
              <a:path w="3176506" h="3176506">
                <a:moveTo>
                  <a:pt x="0" y="0"/>
                </a:moveTo>
                <a:lnTo>
                  <a:pt x="3176506" y="0"/>
                </a:lnTo>
                <a:lnTo>
                  <a:pt x="3176506" y="3176506"/>
                </a:lnTo>
                <a:lnTo>
                  <a:pt x="0" y="3176506"/>
                </a:lnTo>
                <a:lnTo>
                  <a:pt x="0" y="0"/>
                </a:lnTo>
                <a:close/>
              </a:path>
            </a:pathLst>
          </a:custGeom>
          <a:blipFill>
            <a:blip r:embed="rId2"/>
            <a:stretch>
              <a:fillRect/>
            </a:stretch>
          </a:blipFill>
        </p:spPr>
        <p:txBody>
          <a:bodyPr/>
          <a:lstStyle/>
          <a:p>
            <a:endParaRPr lang="tr-TR" sz="1200"/>
          </a:p>
        </p:txBody>
      </p:sp>
      <p:sp>
        <p:nvSpPr>
          <p:cNvPr id="3" name="Freeform 3"/>
          <p:cNvSpPr/>
          <p:nvPr/>
        </p:nvSpPr>
        <p:spPr>
          <a:xfrm>
            <a:off x="133598" y="118754"/>
            <a:ext cx="1688745" cy="1688745"/>
          </a:xfrm>
          <a:custGeom>
            <a:avLst/>
            <a:gdLst/>
            <a:ahLst/>
            <a:cxnLst/>
            <a:rect l="l" t="t" r="r" b="b"/>
            <a:pathLst>
              <a:path w="2533117" h="2533117">
                <a:moveTo>
                  <a:pt x="0" y="0"/>
                </a:moveTo>
                <a:lnTo>
                  <a:pt x="2533117" y="0"/>
                </a:lnTo>
                <a:lnTo>
                  <a:pt x="2533117" y="2533117"/>
                </a:lnTo>
                <a:lnTo>
                  <a:pt x="0" y="2533117"/>
                </a:lnTo>
                <a:lnTo>
                  <a:pt x="0" y="0"/>
                </a:lnTo>
                <a:close/>
              </a:path>
            </a:pathLst>
          </a:custGeom>
          <a:blipFill>
            <a:blip r:embed="rId3"/>
            <a:stretch>
              <a:fillRect/>
            </a:stretch>
          </a:blipFill>
        </p:spPr>
        <p:txBody>
          <a:bodyPr/>
          <a:lstStyle/>
          <a:p>
            <a:endParaRPr lang="tr-TR" sz="1200"/>
          </a:p>
        </p:txBody>
      </p:sp>
      <p:sp>
        <p:nvSpPr>
          <p:cNvPr id="4" name="Freeform 4"/>
          <p:cNvSpPr/>
          <p:nvPr/>
        </p:nvSpPr>
        <p:spPr>
          <a:xfrm>
            <a:off x="977971" y="2244816"/>
            <a:ext cx="4686040" cy="4613184"/>
          </a:xfrm>
          <a:custGeom>
            <a:avLst/>
            <a:gdLst/>
            <a:ahLst/>
            <a:cxnLst/>
            <a:rect l="l" t="t" r="r" b="b"/>
            <a:pathLst>
              <a:path w="7029060" h="6919776">
                <a:moveTo>
                  <a:pt x="0" y="0"/>
                </a:moveTo>
                <a:lnTo>
                  <a:pt x="7029059" y="0"/>
                </a:lnTo>
                <a:lnTo>
                  <a:pt x="7029059" y="6919776"/>
                </a:lnTo>
                <a:lnTo>
                  <a:pt x="0" y="6919776"/>
                </a:lnTo>
                <a:lnTo>
                  <a:pt x="0" y="0"/>
                </a:lnTo>
                <a:close/>
              </a:path>
            </a:pathLst>
          </a:custGeom>
          <a:blipFill>
            <a:blip r:embed="rId4"/>
            <a:stretch>
              <a:fillRect t="-26006" b="-54578"/>
            </a:stretch>
          </a:blipFill>
        </p:spPr>
        <p:txBody>
          <a:bodyPr/>
          <a:lstStyle/>
          <a:p>
            <a:endParaRPr lang="tr-TR" sz="1200"/>
          </a:p>
        </p:txBody>
      </p:sp>
      <p:sp>
        <p:nvSpPr>
          <p:cNvPr id="5" name="Freeform 5"/>
          <p:cNvSpPr/>
          <p:nvPr/>
        </p:nvSpPr>
        <p:spPr>
          <a:xfrm>
            <a:off x="6096001" y="2250867"/>
            <a:ext cx="5144971" cy="4607133"/>
          </a:xfrm>
          <a:custGeom>
            <a:avLst/>
            <a:gdLst/>
            <a:ahLst/>
            <a:cxnLst/>
            <a:rect l="l" t="t" r="r" b="b"/>
            <a:pathLst>
              <a:path w="7717457" h="6910700">
                <a:moveTo>
                  <a:pt x="0" y="0"/>
                </a:moveTo>
                <a:lnTo>
                  <a:pt x="7717457" y="0"/>
                </a:lnTo>
                <a:lnTo>
                  <a:pt x="7717457" y="6910700"/>
                </a:lnTo>
                <a:lnTo>
                  <a:pt x="0" y="6910700"/>
                </a:lnTo>
                <a:lnTo>
                  <a:pt x="0" y="0"/>
                </a:lnTo>
                <a:close/>
              </a:path>
            </a:pathLst>
          </a:custGeom>
          <a:blipFill>
            <a:blip r:embed="rId5"/>
            <a:stretch>
              <a:fillRect t="-29462" b="-25506"/>
            </a:stretch>
          </a:blipFill>
        </p:spPr>
        <p:txBody>
          <a:bodyPr/>
          <a:lstStyle/>
          <a:p>
            <a:endParaRPr lang="tr-TR" sz="1200"/>
          </a:p>
        </p:txBody>
      </p:sp>
      <p:sp>
        <p:nvSpPr>
          <p:cNvPr id="6" name="TextBox 6"/>
          <p:cNvSpPr txBox="1"/>
          <p:nvPr/>
        </p:nvSpPr>
        <p:spPr>
          <a:xfrm>
            <a:off x="2059611" y="1109176"/>
            <a:ext cx="8072778" cy="567848"/>
          </a:xfrm>
          <a:prstGeom prst="rect">
            <a:avLst/>
          </a:prstGeom>
        </p:spPr>
        <p:txBody>
          <a:bodyPr lIns="0" tIns="0" rIns="0" bIns="0" rtlCol="0" anchor="t">
            <a:spAutoFit/>
          </a:bodyPr>
          <a:lstStyle/>
          <a:p>
            <a:pPr algn="ctr">
              <a:lnSpc>
                <a:spcPts val="4357"/>
              </a:lnSpc>
            </a:pPr>
            <a:r>
              <a:rPr lang="en-US" sz="4952">
                <a:solidFill>
                  <a:srgbClr val="082540"/>
                </a:solidFill>
                <a:latin typeface="Londrina Solid"/>
                <a:ea typeface="Londrina Solid"/>
                <a:cs typeface="Londrina Solid"/>
                <a:sym typeface="Londrina Solid"/>
              </a:rPr>
              <a:t>TRANSLATION CLUB</a:t>
            </a:r>
          </a:p>
        </p:txBody>
      </p:sp>
      <p:sp>
        <p:nvSpPr>
          <p:cNvPr id="7" name="TextBox 7"/>
          <p:cNvSpPr txBox="1"/>
          <p:nvPr/>
        </p:nvSpPr>
        <p:spPr>
          <a:xfrm>
            <a:off x="3471204" y="328102"/>
            <a:ext cx="5249593" cy="551433"/>
          </a:xfrm>
          <a:prstGeom prst="rect">
            <a:avLst/>
          </a:prstGeom>
        </p:spPr>
        <p:txBody>
          <a:bodyPr lIns="0" tIns="0" rIns="0" bIns="0" rtlCol="0" anchor="t">
            <a:spAutoFit/>
          </a:bodyPr>
          <a:lstStyle/>
          <a:p>
            <a:pPr algn="ctr">
              <a:lnSpc>
                <a:spcPts val="4332"/>
              </a:lnSpc>
            </a:pPr>
            <a:r>
              <a:rPr lang="en-US" sz="3610" spc="86">
                <a:solidFill>
                  <a:srgbClr val="BDA467"/>
                </a:solidFill>
                <a:latin typeface="Londrina Solid"/>
                <a:ea typeface="Londrina Solid"/>
                <a:cs typeface="Londrina Solid"/>
                <a:sym typeface="Londrina Solid"/>
              </a:rPr>
              <a:t>TOROS UNIVERSITY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D9D6BF1-DFF2-4526-9D13-BF339D8C4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 name="Freeform 6">
              <a:extLst>
                <a:ext uri="{FF2B5EF4-FFF2-40B4-BE49-F238E27FC236}">
                  <a16:creationId xmlns:a16="http://schemas.microsoft.com/office/drawing/2014/main" id="{A54D4DB6-FB18-4CAE-8905-E0053C9256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2" name="Freeform 6">
              <a:extLst>
                <a:ext uri="{FF2B5EF4-FFF2-40B4-BE49-F238E27FC236}">
                  <a16:creationId xmlns:a16="http://schemas.microsoft.com/office/drawing/2014/main" id="{1DBD6488-9429-4FFA-8AE8-C4022C39B0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pic>
        <p:nvPicPr>
          <p:cNvPr id="5" name="Picture 4" descr="Belgedeki grafik ve bir kalem">
            <a:extLst>
              <a:ext uri="{FF2B5EF4-FFF2-40B4-BE49-F238E27FC236}">
                <a16:creationId xmlns:a16="http://schemas.microsoft.com/office/drawing/2014/main" id="{108AF00C-650E-4D47-AC9C-3947B4C9B267}"/>
              </a:ext>
            </a:extLst>
          </p:cNvPr>
          <p:cNvPicPr>
            <a:picLocks noChangeAspect="1"/>
          </p:cNvPicPr>
          <p:nvPr/>
        </p:nvPicPr>
        <p:blipFill rotWithShape="1">
          <a:blip r:embed="rId2"/>
          <a:srcRect t="1481" b="14234"/>
          <a:stretch>
            <a:fillRect/>
          </a:stretch>
        </p:blipFill>
        <p:spPr>
          <a:xfrm>
            <a:off x="20" y="10"/>
            <a:ext cx="12191980" cy="6859300"/>
          </a:xfrm>
          <a:prstGeom prst="rect">
            <a:avLst/>
          </a:prstGeom>
        </p:spPr>
      </p:pic>
      <p:sp>
        <p:nvSpPr>
          <p:cNvPr id="14" name="Rectangle 13">
            <a:extLst>
              <a:ext uri="{FF2B5EF4-FFF2-40B4-BE49-F238E27FC236}">
                <a16:creationId xmlns:a16="http://schemas.microsoft.com/office/drawing/2014/main" id="{4D9C7339-A6EE-4D61-A33E-64D65F757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155560" y="1125415"/>
            <a:ext cx="9867482" cy="459321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6">
            <a:extLst>
              <a:ext uri="{FF2B5EF4-FFF2-40B4-BE49-F238E27FC236}">
                <a16:creationId xmlns:a16="http://schemas.microsoft.com/office/drawing/2014/main" id="{3A6586F7-A126-4F04-B9AA-AC0323374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18" name="Freeform 6">
            <a:extLst>
              <a:ext uri="{FF2B5EF4-FFF2-40B4-BE49-F238E27FC236}">
                <a16:creationId xmlns:a16="http://schemas.microsoft.com/office/drawing/2014/main" id="{1BA6D22B-C59B-4B49-B613-F1A0DF012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73F15CD4-06C5-46FF-842B-365494532960}"/>
              </a:ext>
            </a:extLst>
          </p:cNvPr>
          <p:cNvSpPr>
            <a:spLocks noGrp="1"/>
          </p:cNvSpPr>
          <p:nvPr>
            <p:ph type="title"/>
          </p:nvPr>
        </p:nvSpPr>
        <p:spPr>
          <a:xfrm>
            <a:off x="1915128" y="1788454"/>
            <a:ext cx="8361229" cy="1823879"/>
          </a:xfrm>
        </p:spPr>
        <p:txBody>
          <a:bodyPr vert="horz" lIns="91440" tIns="45720" rIns="91440" bIns="45720" rtlCol="0" anchor="b">
            <a:normAutofit/>
          </a:bodyPr>
          <a:lstStyle/>
          <a:p>
            <a:pPr algn="ctr"/>
            <a:r>
              <a:rPr lang="en-US" sz="2300" b="1" cap="all" noProof="0" dirty="0" err="1">
                <a:solidFill>
                  <a:schemeClr val="bg2"/>
                </a:solidFill>
              </a:rPr>
              <a:t>Derslere</a:t>
            </a:r>
            <a:r>
              <a:rPr lang="en-US" sz="2300" b="1" cap="all" noProof="0" dirty="0">
                <a:solidFill>
                  <a:schemeClr val="bg2"/>
                </a:solidFill>
              </a:rPr>
              <a:t> </a:t>
            </a:r>
            <a:r>
              <a:rPr lang="en-US" sz="2300" b="1" cap="all" noProof="0" dirty="0" err="1">
                <a:solidFill>
                  <a:schemeClr val="bg2"/>
                </a:solidFill>
              </a:rPr>
              <a:t>katılım</a:t>
            </a:r>
            <a:r>
              <a:rPr lang="en-US" sz="2300" b="1" cap="all" noProof="0" dirty="0">
                <a:solidFill>
                  <a:schemeClr val="bg2"/>
                </a:solidFill>
              </a:rPr>
              <a:t> %70 </a:t>
            </a:r>
            <a:r>
              <a:rPr lang="en-US" sz="2300" b="1" cap="all" noProof="0" dirty="0" err="1">
                <a:solidFill>
                  <a:schemeClr val="bg2"/>
                </a:solidFill>
              </a:rPr>
              <a:t>zorunludur</a:t>
            </a:r>
            <a:r>
              <a:rPr lang="en-US" sz="2300" b="1" cap="all" noProof="0" dirty="0">
                <a:solidFill>
                  <a:schemeClr val="bg2"/>
                </a:solidFill>
              </a:rPr>
              <a:t>.</a:t>
            </a:r>
            <a:br>
              <a:rPr lang="en-US" sz="2300" b="1" cap="all" noProof="0" dirty="0">
                <a:solidFill>
                  <a:schemeClr val="bg2"/>
                </a:solidFill>
              </a:rPr>
            </a:br>
            <a:r>
              <a:rPr lang="en-US" sz="2300" b="1" cap="all" noProof="0" dirty="0">
                <a:solidFill>
                  <a:schemeClr val="bg2"/>
                </a:solidFill>
              </a:rPr>
              <a:t>%70’ten </a:t>
            </a:r>
            <a:r>
              <a:rPr lang="en-US" sz="2300" b="1" cap="all" noProof="0" dirty="0" err="1">
                <a:solidFill>
                  <a:schemeClr val="bg2"/>
                </a:solidFill>
              </a:rPr>
              <a:t>fazla</a:t>
            </a:r>
            <a:r>
              <a:rPr lang="en-US" sz="2300" b="1" cap="all" noProof="0" dirty="0">
                <a:solidFill>
                  <a:schemeClr val="bg2"/>
                </a:solidFill>
              </a:rPr>
              <a:t> </a:t>
            </a:r>
            <a:r>
              <a:rPr lang="en-US" sz="2300" b="1" cap="all" noProof="0" dirty="0" err="1">
                <a:solidFill>
                  <a:schemeClr val="bg2"/>
                </a:solidFill>
              </a:rPr>
              <a:t>derslere</a:t>
            </a:r>
            <a:r>
              <a:rPr lang="en-US" sz="2300" b="1" cap="all" noProof="0" dirty="0">
                <a:solidFill>
                  <a:schemeClr val="bg2"/>
                </a:solidFill>
              </a:rPr>
              <a:t> </a:t>
            </a:r>
            <a:r>
              <a:rPr lang="en-US" sz="2300" b="1" cap="all" noProof="0" dirty="0" err="1">
                <a:solidFill>
                  <a:schemeClr val="bg2"/>
                </a:solidFill>
              </a:rPr>
              <a:t>devam</a:t>
            </a:r>
            <a:r>
              <a:rPr lang="en-US" sz="2300" b="1" cap="all" noProof="0" dirty="0">
                <a:solidFill>
                  <a:schemeClr val="bg2"/>
                </a:solidFill>
              </a:rPr>
              <a:t> </a:t>
            </a:r>
            <a:r>
              <a:rPr lang="en-US" sz="2300" b="1" cap="all" noProof="0" dirty="0" err="1">
                <a:solidFill>
                  <a:schemeClr val="bg2"/>
                </a:solidFill>
              </a:rPr>
              <a:t>etmeyen</a:t>
            </a:r>
            <a:r>
              <a:rPr lang="en-US" sz="2300" b="1" cap="all" noProof="0" dirty="0">
                <a:solidFill>
                  <a:schemeClr val="bg2"/>
                </a:solidFill>
              </a:rPr>
              <a:t> </a:t>
            </a:r>
            <a:r>
              <a:rPr lang="en-US" sz="2300" b="1" cap="all" noProof="0" dirty="0" err="1">
                <a:solidFill>
                  <a:schemeClr val="bg2"/>
                </a:solidFill>
              </a:rPr>
              <a:t>öğrenciler</a:t>
            </a:r>
            <a:r>
              <a:rPr lang="en-US" sz="2300" b="1" cap="all" noProof="0" dirty="0">
                <a:solidFill>
                  <a:schemeClr val="bg2"/>
                </a:solidFill>
              </a:rPr>
              <a:t> Final </a:t>
            </a:r>
            <a:r>
              <a:rPr lang="en-US" sz="2300" b="1" cap="all" noProof="0" dirty="0" err="1">
                <a:solidFill>
                  <a:schemeClr val="bg2"/>
                </a:solidFill>
              </a:rPr>
              <a:t>sınavına</a:t>
            </a:r>
            <a:r>
              <a:rPr lang="en-US" sz="2300" b="1" cap="all" noProof="0" dirty="0">
                <a:solidFill>
                  <a:schemeClr val="bg2"/>
                </a:solidFill>
              </a:rPr>
              <a:t> </a:t>
            </a:r>
            <a:r>
              <a:rPr lang="en-US" sz="2300" b="1" cap="all" noProof="0" dirty="0" err="1">
                <a:solidFill>
                  <a:schemeClr val="bg2"/>
                </a:solidFill>
              </a:rPr>
              <a:t>girme</a:t>
            </a:r>
            <a:r>
              <a:rPr lang="en-US" sz="2300" b="1" cap="all" noProof="0" dirty="0">
                <a:solidFill>
                  <a:schemeClr val="bg2"/>
                </a:solidFill>
              </a:rPr>
              <a:t> </a:t>
            </a:r>
            <a:r>
              <a:rPr lang="en-US" sz="2300" b="1" cap="all" noProof="0" dirty="0" err="1">
                <a:solidFill>
                  <a:schemeClr val="bg2"/>
                </a:solidFill>
              </a:rPr>
              <a:t>hakkını</a:t>
            </a:r>
            <a:r>
              <a:rPr lang="en-US" sz="2300" b="1" cap="all" noProof="0" dirty="0">
                <a:solidFill>
                  <a:schemeClr val="bg2"/>
                </a:solidFill>
              </a:rPr>
              <a:t> </a:t>
            </a:r>
            <a:r>
              <a:rPr lang="en-US" sz="2300" b="1" cap="all" noProof="0" dirty="0" err="1">
                <a:solidFill>
                  <a:schemeClr val="bg2"/>
                </a:solidFill>
              </a:rPr>
              <a:t>kaybeder</a:t>
            </a:r>
            <a:r>
              <a:rPr lang="en-US" sz="2300" b="1" cap="all" noProof="0" dirty="0">
                <a:solidFill>
                  <a:schemeClr val="bg2"/>
                </a:solidFill>
              </a:rPr>
              <a:t>.</a:t>
            </a:r>
            <a:br>
              <a:rPr lang="en-US" sz="2300" b="1" cap="all" noProof="0" dirty="0">
                <a:solidFill>
                  <a:schemeClr val="bg2"/>
                </a:solidFill>
              </a:rPr>
            </a:br>
            <a:r>
              <a:rPr lang="en-US" sz="2300" b="1" cap="all" noProof="0" dirty="0" err="1">
                <a:solidFill>
                  <a:schemeClr val="bg2"/>
                </a:solidFill>
              </a:rPr>
              <a:t>Devamsızlık</a:t>
            </a:r>
            <a:r>
              <a:rPr lang="en-US" sz="2300" b="1" cap="all" noProof="0" dirty="0">
                <a:solidFill>
                  <a:schemeClr val="bg2"/>
                </a:solidFill>
              </a:rPr>
              <a:t> </a:t>
            </a:r>
            <a:r>
              <a:rPr lang="en-US" sz="2300" b="1" cap="all" noProof="0" dirty="0" err="1">
                <a:solidFill>
                  <a:schemeClr val="bg2"/>
                </a:solidFill>
              </a:rPr>
              <a:t>için</a:t>
            </a:r>
            <a:r>
              <a:rPr lang="en-US" sz="2300" b="1" cap="all" noProof="0" dirty="0">
                <a:solidFill>
                  <a:schemeClr val="bg2"/>
                </a:solidFill>
              </a:rPr>
              <a:t> </a:t>
            </a:r>
            <a:r>
              <a:rPr lang="en-US" sz="2300" b="1" cap="all" noProof="0" dirty="0" err="1">
                <a:solidFill>
                  <a:schemeClr val="bg2"/>
                </a:solidFill>
              </a:rPr>
              <a:t>rapor</a:t>
            </a:r>
            <a:r>
              <a:rPr lang="en-US" sz="2300" b="1" cap="all" noProof="0" dirty="0">
                <a:solidFill>
                  <a:schemeClr val="bg2"/>
                </a:solidFill>
              </a:rPr>
              <a:t> </a:t>
            </a:r>
            <a:r>
              <a:rPr lang="en-US" sz="2300" b="1" cap="all" noProof="0" dirty="0" err="1">
                <a:solidFill>
                  <a:schemeClr val="bg2"/>
                </a:solidFill>
              </a:rPr>
              <a:t>kabul</a:t>
            </a:r>
            <a:r>
              <a:rPr lang="en-US" sz="2300" b="1" cap="all" noProof="0" dirty="0">
                <a:solidFill>
                  <a:schemeClr val="bg2"/>
                </a:solidFill>
              </a:rPr>
              <a:t> </a:t>
            </a:r>
            <a:r>
              <a:rPr lang="en-US" sz="2300" b="1" cap="all" noProof="0" dirty="0" err="1">
                <a:solidFill>
                  <a:schemeClr val="bg2"/>
                </a:solidFill>
              </a:rPr>
              <a:t>edilmez</a:t>
            </a:r>
            <a:r>
              <a:rPr lang="en-US" sz="2300" b="1" cap="all" noProof="0" dirty="0">
                <a:solidFill>
                  <a:schemeClr val="bg2"/>
                </a:solidFill>
              </a:rPr>
              <a:t>.</a:t>
            </a:r>
            <a:br>
              <a:rPr lang="en-US" sz="2300" cap="all" noProof="0" dirty="0">
                <a:solidFill>
                  <a:schemeClr val="bg2"/>
                </a:solidFill>
              </a:rPr>
            </a:br>
            <a:endParaRPr lang="en-US" sz="2300" cap="all" noProof="0" dirty="0">
              <a:solidFill>
                <a:schemeClr val="bg2"/>
              </a:solidFill>
            </a:endParaRPr>
          </a:p>
        </p:txBody>
      </p:sp>
      <p:graphicFrame>
        <p:nvGraphicFramePr>
          <p:cNvPr id="3" name="Tablo 2">
            <a:extLst>
              <a:ext uri="{FF2B5EF4-FFF2-40B4-BE49-F238E27FC236}">
                <a16:creationId xmlns:a16="http://schemas.microsoft.com/office/drawing/2014/main" id="{8051FE41-8A8E-F323-3FB8-99255789F355}"/>
              </a:ext>
            </a:extLst>
          </p:cNvPr>
          <p:cNvGraphicFramePr>
            <a:graphicFrameLocks noGrp="1"/>
          </p:cNvGraphicFramePr>
          <p:nvPr>
            <p:extLst>
              <p:ext uri="{D42A27DB-BD31-4B8C-83A1-F6EECF244321}">
                <p14:modId xmlns:p14="http://schemas.microsoft.com/office/powerpoint/2010/main" val="4185738706"/>
              </p:ext>
            </p:extLst>
          </p:nvPr>
        </p:nvGraphicFramePr>
        <p:xfrm>
          <a:off x="2879002" y="3701667"/>
          <a:ext cx="6170384" cy="1150988"/>
        </p:xfrm>
        <a:graphic>
          <a:graphicData uri="http://schemas.openxmlformats.org/drawingml/2006/table">
            <a:tbl>
              <a:tblPr firstRow="1" firstCol="1" bandRow="1">
                <a:tableStyleId>{5C22544A-7EE6-4342-B048-85BDC9FD1C3A}</a:tableStyleId>
              </a:tblPr>
              <a:tblGrid>
                <a:gridCol w="3085192">
                  <a:extLst>
                    <a:ext uri="{9D8B030D-6E8A-4147-A177-3AD203B41FA5}">
                      <a16:colId xmlns:a16="http://schemas.microsoft.com/office/drawing/2014/main" val="51505656"/>
                    </a:ext>
                  </a:extLst>
                </a:gridCol>
                <a:gridCol w="3085192">
                  <a:extLst>
                    <a:ext uri="{9D8B030D-6E8A-4147-A177-3AD203B41FA5}">
                      <a16:colId xmlns:a16="http://schemas.microsoft.com/office/drawing/2014/main" val="3555140665"/>
                    </a:ext>
                  </a:extLst>
                </a:gridCol>
              </a:tblGrid>
              <a:tr h="287747">
                <a:tc>
                  <a:txBody>
                    <a:bodyPr/>
                    <a:lstStyle/>
                    <a:p>
                      <a:pPr marL="60960" marR="60960" algn="l">
                        <a:lnSpc>
                          <a:spcPct val="107000"/>
                        </a:lnSpc>
                        <a:spcAft>
                          <a:spcPts val="800"/>
                        </a:spcAft>
                        <a:buNone/>
                      </a:pPr>
                      <a:r>
                        <a:rPr lang="tr-TR" sz="1200" kern="100">
                          <a:effectLst/>
                        </a:rPr>
                        <a:t>Sınıf</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60960" marR="60960" algn="l">
                        <a:lnSpc>
                          <a:spcPct val="107000"/>
                        </a:lnSpc>
                        <a:spcAft>
                          <a:spcPts val="800"/>
                        </a:spcAft>
                        <a:buNone/>
                      </a:pPr>
                      <a:r>
                        <a:rPr lang="tr-TR" sz="1200" kern="100">
                          <a:effectLst/>
                        </a:rPr>
                        <a:t>%70 Devamsızlık Hakkı (Ders Saati)</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0088806"/>
                  </a:ext>
                </a:extLst>
              </a:tr>
              <a:tr h="287747">
                <a:tc>
                  <a:txBody>
                    <a:bodyPr/>
                    <a:lstStyle/>
                    <a:p>
                      <a:pPr marL="60960" marR="60960" algn="l">
                        <a:lnSpc>
                          <a:spcPct val="107000"/>
                        </a:lnSpc>
                        <a:spcAft>
                          <a:spcPts val="800"/>
                        </a:spcAft>
                        <a:buNone/>
                      </a:pPr>
                      <a:r>
                        <a:rPr lang="tr-TR" sz="1200" kern="100">
                          <a:effectLst/>
                        </a:rPr>
                        <a:t>Cambridge A</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60960" marR="60960" algn="l">
                        <a:lnSpc>
                          <a:spcPct val="107000"/>
                        </a:lnSpc>
                        <a:spcAft>
                          <a:spcPts val="800"/>
                        </a:spcAft>
                        <a:buNone/>
                      </a:pPr>
                      <a:r>
                        <a:rPr lang="tr-TR" sz="1200" kern="100">
                          <a:effectLst/>
                        </a:rPr>
                        <a:t>96 saat</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4543076"/>
                  </a:ext>
                </a:extLst>
              </a:tr>
              <a:tr h="287747">
                <a:tc>
                  <a:txBody>
                    <a:bodyPr/>
                    <a:lstStyle/>
                    <a:p>
                      <a:pPr marL="60960" marR="60960" algn="l">
                        <a:lnSpc>
                          <a:spcPct val="107000"/>
                        </a:lnSpc>
                        <a:spcAft>
                          <a:spcPts val="800"/>
                        </a:spcAft>
                        <a:buNone/>
                      </a:pPr>
                      <a:r>
                        <a:rPr lang="tr-TR" sz="1200" kern="100">
                          <a:effectLst/>
                        </a:rPr>
                        <a:t>Cambridge B</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60960" marR="60960" algn="l">
                        <a:lnSpc>
                          <a:spcPct val="107000"/>
                        </a:lnSpc>
                        <a:spcAft>
                          <a:spcPts val="800"/>
                        </a:spcAft>
                        <a:buNone/>
                      </a:pPr>
                      <a:r>
                        <a:rPr lang="tr-TR" sz="1200" kern="100">
                          <a:effectLst/>
                        </a:rPr>
                        <a:t>105 saat</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161394"/>
                  </a:ext>
                </a:extLst>
              </a:tr>
              <a:tr h="287747">
                <a:tc>
                  <a:txBody>
                    <a:bodyPr/>
                    <a:lstStyle/>
                    <a:p>
                      <a:pPr marL="60960" marR="60960" algn="l">
                        <a:lnSpc>
                          <a:spcPct val="107000"/>
                        </a:lnSpc>
                        <a:spcAft>
                          <a:spcPts val="800"/>
                        </a:spcAft>
                        <a:buNone/>
                      </a:pPr>
                      <a:r>
                        <a:rPr lang="tr-TR" sz="1200" kern="100">
                          <a:effectLst/>
                        </a:rPr>
                        <a:t>Belfast</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60960" marR="60960" algn="l">
                        <a:lnSpc>
                          <a:spcPct val="107000"/>
                        </a:lnSpc>
                        <a:spcAft>
                          <a:spcPts val="800"/>
                        </a:spcAft>
                        <a:buNone/>
                      </a:pPr>
                      <a:r>
                        <a:rPr lang="tr-TR" sz="1200" kern="100" dirty="0">
                          <a:effectLst/>
                        </a:rPr>
                        <a:t>105 saat</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7491348"/>
                  </a:ext>
                </a:extLst>
              </a:tr>
            </a:tbl>
          </a:graphicData>
        </a:graphic>
      </p:graphicFrame>
    </p:spTree>
    <p:extLst>
      <p:ext uri="{BB962C8B-B14F-4D97-AF65-F5344CB8AC3E}">
        <p14:creationId xmlns:p14="http://schemas.microsoft.com/office/powerpoint/2010/main" val="8646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ABF9B0-90E1-D857-EB4C-40E9B16D46DA}"/>
              </a:ext>
            </a:extLst>
          </p:cNvPr>
          <p:cNvSpPr>
            <a:spLocks noGrp="1"/>
          </p:cNvSpPr>
          <p:nvPr>
            <p:ph type="title"/>
          </p:nvPr>
        </p:nvSpPr>
        <p:spPr>
          <a:xfrm>
            <a:off x="8286516" y="3081528"/>
            <a:ext cx="3388651" cy="3143567"/>
          </a:xfrm>
        </p:spPr>
        <p:txBody>
          <a:bodyPr vert="horz" lIns="91440" tIns="45720" rIns="91440" bIns="45720" rtlCol="0" anchor="b">
            <a:normAutofit fontScale="90000"/>
          </a:bodyPr>
          <a:lstStyle/>
          <a:p>
            <a:pPr algn="ctr"/>
            <a:br>
              <a:rPr lang="tr-TR" sz="3800" cap="all" dirty="0"/>
            </a:br>
            <a:r>
              <a:rPr lang="tr-TR" sz="3800" cap="all" dirty="0"/>
              <a:t>E-</a:t>
            </a:r>
            <a:r>
              <a:rPr lang="tr-TR" sz="3800" cap="all" dirty="0" err="1"/>
              <a:t>KAMPuS</a:t>
            </a:r>
            <a:br>
              <a:rPr lang="tr-TR" sz="3800" cap="all" dirty="0"/>
            </a:br>
            <a:r>
              <a:rPr lang="tr-TR" sz="3800" cap="all" dirty="0"/>
              <a:t>Kullanıcı Adı: TOROS UZANTILI MAIL ADRESİ</a:t>
            </a:r>
            <a:br>
              <a:rPr lang="tr-TR" sz="3800" cap="all" dirty="0"/>
            </a:br>
            <a:r>
              <a:rPr lang="tr-TR" sz="3800" cap="all" dirty="0"/>
              <a:t>ŞİFRE: TC KİMLİK </a:t>
            </a:r>
            <a:br>
              <a:rPr lang="tr-TR" sz="3800" cap="all" dirty="0"/>
            </a:br>
            <a:br>
              <a:rPr lang="tr-TR" sz="3800" cap="all" dirty="0"/>
            </a:br>
            <a:br>
              <a:rPr lang="tr-TR" sz="3800" dirty="0"/>
            </a:br>
            <a:br>
              <a:rPr lang="tr-TR" sz="3800" cap="all" dirty="0"/>
            </a:br>
            <a:br>
              <a:rPr lang="tr-TR" sz="3800" cap="all" dirty="0"/>
            </a:br>
            <a:br>
              <a:rPr lang="en-US" sz="3800" cap="all" dirty="0"/>
            </a:br>
            <a:br>
              <a:rPr lang="en-US" sz="3800" cap="all" dirty="0"/>
            </a:br>
            <a:endParaRPr lang="en-US" sz="3800" cap="all" dirty="0"/>
          </a:p>
        </p:txBody>
      </p:sp>
      <p:pic>
        <p:nvPicPr>
          <p:cNvPr id="6" name="Grafik 5" descr="Son düz dolguyla">
            <a:extLst>
              <a:ext uri="{FF2B5EF4-FFF2-40B4-BE49-F238E27FC236}">
                <a16:creationId xmlns:a16="http://schemas.microsoft.com/office/drawing/2014/main" id="{03648FA8-F14E-626D-1581-96A2C86F65EA}"/>
              </a:ext>
              <a:ext uri="{C183D7F6-B498-43B3-948B-1728B52AA6E4}">
                <adec:decorative xmlns:adec="http://schemas.microsoft.com/office/drawing/2017/decorative" val="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382011" y="1340840"/>
            <a:ext cx="2743200" cy="2743200"/>
          </a:xfrm>
          <a:prstGeom prst="rect">
            <a:avLst/>
          </a:prstGeom>
        </p:spPr>
      </p:pic>
      <p:pic>
        <p:nvPicPr>
          <p:cNvPr id="8" name="Grafik 7" descr="Yukarı eğilimli çubuk grafik düz dolguyla">
            <a:extLst>
              <a:ext uri="{FF2B5EF4-FFF2-40B4-BE49-F238E27FC236}">
                <a16:creationId xmlns:a16="http://schemas.microsoft.com/office/drawing/2014/main" id="{140615D3-0150-EF58-533C-AA05047917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92056" y="2973151"/>
            <a:ext cx="2743200" cy="2743200"/>
          </a:xfrm>
          <a:prstGeom prst="rect">
            <a:avLst/>
          </a:prstGeom>
        </p:spPr>
      </p:pic>
      <p:sp>
        <p:nvSpPr>
          <p:cNvPr id="9" name="Metin kutusu 8">
            <a:extLst>
              <a:ext uri="{FF2B5EF4-FFF2-40B4-BE49-F238E27FC236}">
                <a16:creationId xmlns:a16="http://schemas.microsoft.com/office/drawing/2014/main" id="{4CAB042C-D3CE-CEE3-F538-92E24DAE0AB6}"/>
              </a:ext>
            </a:extLst>
          </p:cNvPr>
          <p:cNvSpPr txBox="1"/>
          <p:nvPr/>
        </p:nvSpPr>
        <p:spPr>
          <a:xfrm>
            <a:off x="2022983" y="4292433"/>
            <a:ext cx="1706662" cy="1200329"/>
          </a:xfrm>
          <a:prstGeom prst="rect">
            <a:avLst/>
          </a:prstGeom>
          <a:noFill/>
        </p:spPr>
        <p:txBody>
          <a:bodyPr wrap="square" rtlCol="0">
            <a:spAutoFit/>
          </a:bodyPr>
          <a:lstStyle/>
          <a:p>
            <a:r>
              <a:rPr lang="tr-TR" b="1" dirty="0"/>
              <a:t>NOT KONTROLÜ:</a:t>
            </a:r>
          </a:p>
          <a:p>
            <a:r>
              <a:rPr lang="tr-TR" dirty="0"/>
              <a:t>ALPER KALYONCU</a:t>
            </a:r>
          </a:p>
        </p:txBody>
      </p:sp>
      <p:sp>
        <p:nvSpPr>
          <p:cNvPr id="12" name="Metin kutusu 11">
            <a:extLst>
              <a:ext uri="{FF2B5EF4-FFF2-40B4-BE49-F238E27FC236}">
                <a16:creationId xmlns:a16="http://schemas.microsoft.com/office/drawing/2014/main" id="{78463061-46CF-63F8-0E3D-E3738E450B91}"/>
              </a:ext>
            </a:extLst>
          </p:cNvPr>
          <p:cNvSpPr txBox="1"/>
          <p:nvPr/>
        </p:nvSpPr>
        <p:spPr>
          <a:xfrm>
            <a:off x="5189893" y="1525733"/>
            <a:ext cx="1595535" cy="1200329"/>
          </a:xfrm>
          <a:prstGeom prst="rect">
            <a:avLst/>
          </a:prstGeom>
          <a:noFill/>
        </p:spPr>
        <p:txBody>
          <a:bodyPr wrap="square" rtlCol="0">
            <a:spAutoFit/>
          </a:bodyPr>
          <a:lstStyle/>
          <a:p>
            <a:r>
              <a:rPr lang="tr-TR" b="1" dirty="0"/>
              <a:t>DEVAMSIZLIK KONTROLÜ:</a:t>
            </a:r>
          </a:p>
          <a:p>
            <a:r>
              <a:rPr lang="tr-TR" dirty="0"/>
              <a:t>ERKAN TUNÇ &amp; İDARİ OFİS</a:t>
            </a:r>
          </a:p>
        </p:txBody>
      </p:sp>
      <p:pic>
        <p:nvPicPr>
          <p:cNvPr id="5" name="Resim 4">
            <a:extLst>
              <a:ext uri="{FF2B5EF4-FFF2-40B4-BE49-F238E27FC236}">
                <a16:creationId xmlns:a16="http://schemas.microsoft.com/office/drawing/2014/main" id="{5EFBCF9D-2DA8-2A55-8142-DF7E9EF0DBB5}"/>
              </a:ext>
            </a:extLst>
          </p:cNvPr>
          <p:cNvPicPr>
            <a:picLocks noChangeAspect="1"/>
          </p:cNvPicPr>
          <p:nvPr/>
        </p:nvPicPr>
        <p:blipFill>
          <a:blip r:embed="rId4"/>
          <a:stretch>
            <a:fillRect/>
          </a:stretch>
        </p:blipFill>
        <p:spPr>
          <a:xfrm>
            <a:off x="8286516" y="2973151"/>
            <a:ext cx="3477202" cy="3477202"/>
          </a:xfrm>
          <a:prstGeom prst="rect">
            <a:avLst/>
          </a:prstGeom>
        </p:spPr>
      </p:pic>
    </p:spTree>
    <p:extLst>
      <p:ext uri="{BB962C8B-B14F-4D97-AF65-F5344CB8AC3E}">
        <p14:creationId xmlns:p14="http://schemas.microsoft.com/office/powerpoint/2010/main" val="404947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3 Başlık"/>
          <p:cNvSpPr>
            <a:spLocks noGrp="1"/>
          </p:cNvSpPr>
          <p:nvPr>
            <p:ph type="title"/>
          </p:nvPr>
        </p:nvSpPr>
        <p:spPr>
          <a:xfrm>
            <a:off x="1371600" y="685800"/>
            <a:ext cx="9601200" cy="1485900"/>
          </a:xfrm>
        </p:spPr>
        <p:txBody>
          <a:bodyPr>
            <a:normAutofit/>
          </a:bodyPr>
          <a:lstStyle/>
          <a:p>
            <a:r>
              <a:rPr lang="tr-TR" b="1" cap="all" dirty="0">
                <a:ln w="0"/>
                <a:effectLst>
                  <a:outerShdw blurRad="38100" dist="38100" dir="2700000" algn="tl">
                    <a:srgbClr val="000000">
                      <a:alpha val="43137"/>
                    </a:srgbClr>
                  </a:outerShdw>
                  <a:reflection blurRad="12700" stA="50000" endPos="50000" dist="5000" dir="5400000" sy="-100000" rotWithShape="0"/>
                </a:effectLst>
                <a:latin typeface="Times New Roman" panose="02020603050405020304" pitchFamily="18" charset="0"/>
                <a:cs typeface="Times New Roman" panose="02020603050405020304" pitchFamily="18" charset="0"/>
              </a:rPr>
              <a:t>DERS SAATLERİ</a:t>
            </a:r>
            <a:br>
              <a:rPr lang="tr-TR" b="1" dirty="0">
                <a:latin typeface="Times New Roman" panose="02020603050405020304" pitchFamily="18" charset="0"/>
                <a:cs typeface="Times New Roman" panose="02020603050405020304" pitchFamily="18" charset="0"/>
              </a:rPr>
            </a:br>
            <a:endParaRPr lang="en-GB" b="1" dirty="0">
              <a:effectLst>
                <a:outerShdw blurRad="38100" dist="38100" dir="2700000" algn="tl">
                  <a:srgbClr val="000000">
                    <a:alpha val="43137"/>
                  </a:srgbClr>
                </a:outerShdw>
                <a:reflection blurRad="12700" stA="50000" endPos="50000" dist="5000" dir="5400000" sy="-100000" rotWithShape="0"/>
              </a:effectLst>
            </a:endParaRPr>
          </a:p>
        </p:txBody>
      </p:sp>
      <p:sp>
        <p:nvSpPr>
          <p:cNvPr id="3" name="2 Slayt Numarası Yer Tutucusu"/>
          <p:cNvSpPr>
            <a:spLocks noGrp="1"/>
          </p:cNvSpPr>
          <p:nvPr>
            <p:ph type="sldNum" sz="quarter" idx="12"/>
          </p:nvPr>
        </p:nvSpPr>
        <p:spPr>
          <a:xfrm>
            <a:off x="9472736" y="6453386"/>
            <a:ext cx="1596292" cy="404614"/>
          </a:xfrm>
        </p:spPr>
        <p:txBody>
          <a:bodyPr>
            <a:normAutofit/>
          </a:bodyPr>
          <a:lstStyle/>
          <a:p>
            <a:pPr>
              <a:spcAft>
                <a:spcPts val="600"/>
              </a:spcAft>
            </a:pPr>
            <a:fld id="{C2E4586D-BBD8-4689-A544-AC26A20852DA}" type="slidenum">
              <a:rPr lang="tr-TR" smtClean="0"/>
              <a:pPr>
                <a:spcAft>
                  <a:spcPts val="600"/>
                </a:spcAft>
              </a:pPr>
              <a:t>38</a:t>
            </a:fld>
            <a:endParaRPr lang="tr-TR"/>
          </a:p>
        </p:txBody>
      </p:sp>
      <p:sp>
        <p:nvSpPr>
          <p:cNvPr id="5" name="AutoShape 2" descr="schedule ile ilgili görsel sonucu"/>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graphicFrame>
        <p:nvGraphicFramePr>
          <p:cNvPr id="7" name="1 İçerik Yer Tutucusu">
            <a:extLst>
              <a:ext uri="{FF2B5EF4-FFF2-40B4-BE49-F238E27FC236}">
                <a16:creationId xmlns:a16="http://schemas.microsoft.com/office/drawing/2014/main" id="{CC4EE27F-8E8D-4775-B2BD-D005B845C0B7}"/>
              </a:ext>
            </a:extLst>
          </p:cNvPr>
          <p:cNvGraphicFramePr>
            <a:graphicFrameLocks noGrp="1"/>
          </p:cNvGraphicFramePr>
          <p:nvPr>
            <p:ph idx="1"/>
            <p:extLst>
              <p:ext uri="{D42A27DB-BD31-4B8C-83A1-F6EECF244321}">
                <p14:modId xmlns:p14="http://schemas.microsoft.com/office/powerpoint/2010/main" val="2956494209"/>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699C17EF-9F98-4D0C-A74B-FA23A50AD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00824" y="685800"/>
            <a:ext cx="6176776" cy="1485900"/>
          </a:xfrm>
        </p:spPr>
        <p:txBody>
          <a:bodyPr vert="horz" lIns="91440" tIns="45720" rIns="91440" bIns="45720" rtlCol="0" anchor="t">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a:ln w="0"/>
                <a:effectLst>
                  <a:reflection blurRad="12700" stA="50000" endPos="50000" dist="5000" dir="5400000" sy="-100000" rotWithShape="0"/>
                </a:effectLst>
              </a:rPr>
              <a:t>Belfast k</a:t>
            </a:r>
            <a:r>
              <a:rPr lang="tr-TR" b="1" cap="all" dirty="0">
                <a:ln w="0"/>
                <a:effectLst>
                  <a:reflection blurRad="12700" stA="50000" endPos="50000" dist="5000" dir="5400000" sy="-100000" rotWithShape="0"/>
                </a:effectLst>
              </a:rPr>
              <a:t>i</a:t>
            </a:r>
            <a:r>
              <a:rPr lang="en-US" b="1" cap="all" dirty="0" err="1">
                <a:ln w="0"/>
                <a:effectLst>
                  <a:reflection blurRad="12700" stA="50000" endPos="50000" dist="5000" dir="5400000" sy="-100000" rotWithShape="0"/>
                </a:effectLst>
              </a:rPr>
              <a:t>tapları</a:t>
            </a:r>
            <a:br>
              <a:rPr lang="en-US" b="1" cap="all" dirty="0">
                <a:ln w="0"/>
                <a:effectLst>
                  <a:reflection blurRad="12700" stA="50000" endPos="50000" dist="5000" dir="5400000" sy="-100000" rotWithShape="0"/>
                </a:effectLst>
              </a:rPr>
            </a:br>
            <a:r>
              <a:rPr lang="en-US" b="1" cap="all" dirty="0">
                <a:ln w="0"/>
                <a:effectLst>
                  <a:reflection blurRad="12700" stA="50000" endPos="50000" dist="5000" dir="5400000" sy="-100000" rotWithShape="0"/>
                </a:effectLst>
              </a:rPr>
              <a:t>(</a:t>
            </a:r>
            <a:r>
              <a:rPr lang="en-US" b="1" cap="all" dirty="0" err="1">
                <a:ln w="0"/>
                <a:effectLst>
                  <a:reflection blurRad="12700" stA="50000" endPos="50000" dist="5000" dir="5400000" sy="-100000" rotWithShape="0"/>
                </a:effectLst>
              </a:rPr>
              <a:t>psikoloji</a:t>
            </a:r>
            <a:r>
              <a:rPr lang="en-US" b="1" cap="all" dirty="0">
                <a:ln w="0"/>
                <a:effectLst>
                  <a:reflection blurRad="12700" stA="50000" endPos="50000" dist="5000" dir="5400000" sy="-100000" rotWithShape="0"/>
                </a:effectLst>
              </a:rPr>
              <a:t>)</a:t>
            </a:r>
          </a:p>
        </p:txBody>
      </p:sp>
      <p:pic>
        <p:nvPicPr>
          <p:cNvPr id="39" name="Picture 38" descr="Açık bir kitabı tutan eller kapatma">
            <a:extLst>
              <a:ext uri="{FF2B5EF4-FFF2-40B4-BE49-F238E27FC236}">
                <a16:creationId xmlns:a16="http://schemas.microsoft.com/office/drawing/2014/main" id="{627588E1-4DF8-3FB2-D9FD-5135E2AD546C}"/>
              </a:ext>
            </a:extLst>
          </p:cNvPr>
          <p:cNvPicPr>
            <a:picLocks noChangeAspect="1"/>
          </p:cNvPicPr>
          <p:nvPr/>
        </p:nvPicPr>
        <p:blipFill>
          <a:blip r:embed="rId3">
            <a:grayscl/>
          </a:blip>
          <a:srcRect l="25913" r="29293" b="-1"/>
          <a:stretch>
            <a:fillRect/>
          </a:stretch>
        </p:blipFill>
        <p:spPr>
          <a:xfrm>
            <a:off x="-1" y="10"/>
            <a:ext cx="4602146" cy="6857990"/>
          </a:xfrm>
          <a:prstGeom prst="rect">
            <a:avLst/>
          </a:prstGeom>
        </p:spPr>
      </p:pic>
      <p:sp>
        <p:nvSpPr>
          <p:cNvPr id="45" name="Rectangle 44">
            <a:extLst>
              <a:ext uri="{FF2B5EF4-FFF2-40B4-BE49-F238E27FC236}">
                <a16:creationId xmlns:a16="http://schemas.microsoft.com/office/drawing/2014/main" id="{ECE34936-B6F6-4892-93D7-48FAA43F3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02145" cy="6858000"/>
          </a:xfrm>
          <a:prstGeom prst="rect">
            <a:avLst/>
          </a:prstGeom>
          <a:gradFill flip="none" rotWithShape="1">
            <a:gsLst>
              <a:gs pos="30000">
                <a:schemeClr val="tx2">
                  <a:alpha val="70000"/>
                </a:schemeClr>
              </a:gs>
              <a:gs pos="100000">
                <a:schemeClr val="tx2"/>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94F17385-8DC0-437B-80A6-4E608B5ACC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51" name="Metin kutusu 50">
            <a:extLst>
              <a:ext uri="{FF2B5EF4-FFF2-40B4-BE49-F238E27FC236}">
                <a16:creationId xmlns:a16="http://schemas.microsoft.com/office/drawing/2014/main" id="{CCDBF2CE-3174-53B6-22B1-2CDE08016C67}"/>
              </a:ext>
            </a:extLst>
          </p:cNvPr>
          <p:cNvSpPr txBox="1"/>
          <p:nvPr/>
        </p:nvSpPr>
        <p:spPr>
          <a:xfrm>
            <a:off x="5100824" y="2286000"/>
            <a:ext cx="6176776" cy="358140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buNone/>
            </a:pPr>
            <a:r>
              <a:rPr lang="en-US" sz="1100" b="1">
                <a:solidFill>
                  <a:schemeClr val="tx2"/>
                </a:solidFill>
              </a:rPr>
              <a:t>B2 SEVİYESİ KİTAP LİSTESİ (PSİKOLOJİ)</a:t>
            </a:r>
          </a:p>
          <a:p>
            <a:pPr marL="384048" indent="-384048" defTabSz="914400">
              <a:lnSpc>
                <a:spcPct val="94000"/>
              </a:lnSpc>
              <a:spcAft>
                <a:spcPts val="200"/>
              </a:spcAft>
              <a:buFont typeface="Franklin Gothic Book" panose="020B0503020102020204" pitchFamily="34" charset="0"/>
              <a:buChar char="•"/>
            </a:pPr>
            <a:r>
              <a:rPr lang="en-US" sz="1100" b="1">
                <a:solidFill>
                  <a:schemeClr val="tx2"/>
                </a:solidFill>
              </a:rPr>
              <a:t>Use of English</a:t>
            </a:r>
            <a:endParaRPr lang="en-US" sz="110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LIFE - Elementary (Nat Geo)</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LIFE - Pre-Intermediate (Nat Geo)</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LIFE - Intermediate (Nat Geo)</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LIFE - Upper-Intermediate (Nat Geo)</a:t>
            </a:r>
          </a:p>
          <a:p>
            <a:pPr marL="384048" indent="-384048" defTabSz="914400">
              <a:lnSpc>
                <a:spcPct val="94000"/>
              </a:lnSpc>
              <a:spcAft>
                <a:spcPts val="200"/>
              </a:spcAft>
              <a:buFont typeface="Franklin Gothic Book" panose="020B0503020102020204" pitchFamily="34" charset="0"/>
              <a:buChar char="•"/>
            </a:pPr>
            <a:r>
              <a:rPr lang="en-US" sz="1100" b="1">
                <a:solidFill>
                  <a:schemeClr val="tx2"/>
                </a:solidFill>
              </a:rPr>
              <a:t>Reading</a:t>
            </a:r>
            <a:endParaRPr lang="en-US" sz="110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Intro Reading (Cambridge Press)</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Reading 1 (Cambridge Press)</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Reading 2 (Cambridge Press)</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Reading 3 (Cambridge Press)</a:t>
            </a:r>
          </a:p>
          <a:p>
            <a:pPr marL="384048" indent="-384048" defTabSz="914400">
              <a:lnSpc>
                <a:spcPct val="94000"/>
              </a:lnSpc>
              <a:spcAft>
                <a:spcPts val="200"/>
              </a:spcAft>
              <a:buFont typeface="Franklin Gothic Book" panose="020B0503020102020204" pitchFamily="34" charset="0"/>
              <a:buChar char="•"/>
            </a:pPr>
            <a:r>
              <a:rPr lang="en-US" sz="1100" b="1">
                <a:solidFill>
                  <a:schemeClr val="tx2"/>
                </a:solidFill>
              </a:rPr>
              <a:t>Listening</a:t>
            </a:r>
            <a:endParaRPr lang="en-US" sz="110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Intro Listening and Speaking (Cambridge)</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Listening and Speaking 1 (Cambridge)</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Listening and Speaking 2 (Cambridge)</a:t>
            </a: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Prism Listening and Speaking 3 (Cambridge)</a:t>
            </a:r>
          </a:p>
          <a:p>
            <a:pPr marL="384048" indent="-384048" defTabSz="914400">
              <a:lnSpc>
                <a:spcPct val="94000"/>
              </a:lnSpc>
              <a:spcAft>
                <a:spcPts val="200"/>
              </a:spcAft>
              <a:buFont typeface="Franklin Gothic Book" panose="020B0503020102020204" pitchFamily="34" charset="0"/>
              <a:buChar char="•"/>
            </a:pPr>
            <a:r>
              <a:rPr lang="en-US" sz="1100" b="1">
                <a:solidFill>
                  <a:schemeClr val="tx2"/>
                </a:solidFill>
              </a:rPr>
              <a:t>Writing</a:t>
            </a:r>
            <a:endParaRPr lang="en-US" sz="110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100">
                <a:solidFill>
                  <a:schemeClr val="tx2"/>
                </a:solidFill>
              </a:rPr>
              <a:t>Great Writing 1 (Nat Geo)</a:t>
            </a:r>
          </a:p>
        </p:txBody>
      </p:sp>
      <p:sp>
        <p:nvSpPr>
          <p:cNvPr id="3" name="Slide Number Placeholder 2"/>
          <p:cNvSpPr>
            <a:spLocks noGrp="1"/>
          </p:cNvSpPr>
          <p:nvPr>
            <p:ph type="sldNum" sz="quarter" idx="12"/>
          </p:nvPr>
        </p:nvSpPr>
        <p:spPr>
          <a:xfrm>
            <a:off x="9472736" y="6453386"/>
            <a:ext cx="1596292" cy="404614"/>
          </a:xfrm>
        </p:spPr>
        <p:txBody>
          <a:bodyPr vert="horz" lIns="91440" tIns="45720" rIns="91440" bIns="45720" rtlCol="0" anchor="ctr">
            <a:normAutofit/>
          </a:bodyPr>
          <a:lstStyle/>
          <a:p>
            <a:pPr>
              <a:spcAft>
                <a:spcPts val="600"/>
              </a:spcAft>
            </a:pPr>
            <a:fld id="{C2E4586D-BBD8-4689-A544-AC26A20852DA}" type="slidenum">
              <a:rPr lang="en-US" smtClean="0"/>
              <a:pPr>
                <a:spcAft>
                  <a:spcPts val="600"/>
                </a:spcAft>
              </a:pPr>
              <a:t>39</a:t>
            </a:fld>
            <a:endParaRPr lang="en-US"/>
          </a:p>
        </p:txBody>
      </p:sp>
      <p:sp>
        <p:nvSpPr>
          <p:cNvPr id="5" name="AutoShape 2" descr="Image result for LISTENING"/>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Image result for LISTENING"/>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6" descr="Image result for LISTENING"/>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8" descr="data:image/png;base64,iVBORw0KGgoAAAANSUhEUgAAAPgAAADLCAMAAAB04a46AAAAh1BMVEX///8AAAD5+fn09PTu7u7y8vL7+/vr6+t3d3fJycmysrLc3Nzg4OCQkJCmpqbT09OWlpbAwMCCgoLk5OTU1NSlpaWfn59vb2/Gxsa5ublGRkZoaGhBQUEoKChiYmKurq5PT09YWFiJiYkzMzN9fX1UVFQqKiogICA5OTkQEBAZGRlKSkoODg7sj7+yAAAT1ElEQVR4nN1d6XrivA4u+1YgLGUpLRBoaadw/9d3ILZkyUtiJwTynffHPJOSxFYsa7f98nIH1KPJujcezGbNe7ztv4RJDXG5XE6/7x/v8bIb7XrtZ/esbKxrDuxHjWf3rVyMXJTXasvXZ3euVAzdlNcOz+5cqfhKofzz/1rqbVIor42f3bsy8ZdGee/ZvSsFjdbt32Ma4f+fY9676q1p/5RKeK10vfbaH34N+52ym6HopZMs8FFqF2ZTaOc8KLUhhrEP4bWoxB50aUOjEhsiaK+3XnRf0b2viBuPFovdTXboH77MTwzwp1pgeS8hN8BBfjMN5vWdGnFh3jWazMbPW714y41Uq6FWK9Niau8yxLgbhc13p1MEiO9Cog2dPINNOjYv0vg0u4GSzIZWMbJveM/ftcjnyyZ3NtZvh6/h+g5zK0E99Yt/LIfRYtdfRMNDNz6n3LjJadKsvD7s1Zgco+Dt3oV0lwf6b/k2GRjE1Afr4bvjiUWe5ltOWqNe8/UbLnbNmP42K0z22O6LdNfMVmzOV/3R2wqF63ixtz31k8PKsr6ohl4/jPKP9nMhoXIV5UtLk6cFldLN9dcH/nTs498b/djy7DC0BwMH3ai6/zluKGTETywvPFCqV1P9S2/Ir/WR/uv10wQyIZUvy1ULRlh9YJeqK+IrmFZaPCE/T6xRGG4/9mLjhjDTWv9k4v9b6x1F2iEwmeyLso9TyWjyrmMYXZsXf8zxKUGrNNNpR5w6Jyfdb/p7hpyihqu9qf6mmc45n/7zD1XKSVwfkgvGxvOaA7s8ZL/E2lsOhmqcuRpsGS8b/Gq3TIxbHECdMqPXXC+yNxNV+hlKs4Wopc34cLnlNi9RD8R7TsAOdoD1i9v+yqw83X444GW4saiFWH4cb9ipW45X+y2C2Wy7t6Hxu59ew2+7Ytf8pj7cJFX7VLv2hzY8bj9ffNx4hHaJ0C1291jTO12fnuAz7PqX3yQJv+DwgGo/+jRBwMXkT5pPeR1G7m4nvOkQ2w1uyfsI94W8F9TXiF1JSNtOWYVofpjSJg0x654hozkMyTk2WVGBawoPymG+gkiILCws1cue/AlaCIrM8GHxFr+IKO0prnqyuX2jdUOYTFyoS0lD5RDwbMgk/6Y9O+UxeGsogy1oMiP2K+tdwH3Axl0L4UKBvdM/gUzc+/ea8fk2+34L+im8/qJxVJZsB1UAk1UQzqRtXdyxYs/B+707vQ3plQu1dA3K2siwrnQFOTU7JlU75034ur4cy8zq3DHbbkakm7WSHnoH2wSuhybhVtUOli7nAycOtEf5Y2S9LJ+QOfmpEVjw/6C4Rqg3JhrWNsJBob15dbhP+1MkdnN9PD3oxWKXacoWRg4sZqEPWTBZfIs9f+5VPpcpPW9gqqZQhH6fmR+nY55mX0Vad4Tq+qO3iGmva0b53PtLNlhQr1hm4m1/7mfcQue5W/mhNwD8Z5nQYjboQgWSHx69pQr2ATUsMWnO7aqBtwQM1DFnhxBMuqkCHzY7zkw7Ujw264EP0qAzJAruMTKQeX9k5ZqpLykL0o3HZNrrdGo575K/Iyd/JpdU+1vk3YtyMLN0ExVsj6rbeSVtOqe59DBRdgnrhwprIQZ0/Qn6LMMYoV/fT/XdA9RBd1ka0uU8w/XQIFMo4Yv2HERKMyI9xH72ig/cCdRgckghmKtwvTKmhvmXG0BHpZvdJDvmo/juB5JxdzhEwBUgpBr88gVnjP7hfMaRBtDvlWH1Q4e0bBctINbRwzekm/wUukSW2vk7rXlSqVcw1RYMEq78sd+hs6ywdjfGHboUi8Wf00LMRJPlyuMWQpzVuHRiUV1Jh4LcIeaLbrqBUexuuqmafuwET0DzMdbCgYVGgBlZ3xo8cAPILfeiCZJ/fka1NQllW4OPEEXCSSg0O5nkQytPv2XRRJTpgyoENRAJY3XN9YnwxVnfpc+ALqcZqpotXnzaauQocyE6xSqCY/HbHq4nOgu3rF9Nd290EMlWtA54fUvoncMNXpJlt1nWMBfgWlqZJIL9z8avYBA7/OO2arRoQSgYIyHZ7wTEXv61/AyaHL+oyLwS635paxdktkNRKZstT06VIsY37TPv1SQtkW+2TMRF/IQpnQXnADQGtMfkG+3BJ6JMCvpktD4iJaIisNLsQxUDsQ25nAr/4Lqjd1hyteZ6yzfaiz1VevBs/d0bvDwiK+70orVGstKWWQ6/ovQyeF38roXojymcTGyXgmW2Wsln1u0rzT5V3uHecrf8CWer5HU1YZY2Rtum9EW5hcESiSMZ8OVrp7cQpRqZgvL9xLidDLllBKT1idFYKe6UdW6asS+Kmy0aloj0gqrsZibJObf69BnymTYllRVjGQKIpuATvxpzSM7lHhaYbpbJo7LVqXH3Vnbu8EjpuLF95ixf8KALqSS0jJD8BflopI+WkI486ACmm8UeTW0MMcx2VpvcMtxluMEJTlzFKsFuCX1JXkc5JW01RaiYsyf2EIQRzVCE+sopVQ879qkdmDBvOKnoy1xJfuvXRt2l0lcn814QAfh1ZRK/rd3AJizYRWaiRgW2nR5MT5hjWVb8lApUoWZTKykSwZaMkpoSiv0sboU+QCt9yMU1V2hQIqe/TDkHLpE+Q481w/dgQuCc+k6BpIfJh8eFC8qGtITJQP3gEP9o/RK6i5sHoM9000wZL3bPrUF0c3olTJu+AL5n6rca36RpW9iiv2KaEBPIvB9iczjn1hoLyJnCEq9gTOrZJWzHnq1kNbqZRqgCjFy6XN8fCDm1fbR6bavvbPnMMHqo/WWiAXSJFHeM10EyaPSplR62agyWKg8qh43lI+nx+WaiQRv21Q8W9QlxGH2I93B95pcJ4H2c+VSe1hTAY7ZC+hJUBQzluhkCMRIaz77uwhLjhteiHP7gQ76z0AgksiyNcoINNp7FNYKfwFKYCzyYcd+PKN5m1ScAyzSBIV+2JtHXN0lEbISAkSKCdRZMGGbYqIC2JvTqbNnBKbjAD7k3476BHIoZTRdL2Mwf15ocMDu35iiCvGTCXpV18/fTdHHt17NoiAJ48j2rjvQ21onAtSwqsVhMzur4mrAsbcVPYA6SPylOZ8J+fSGvO+eqe4JAfnby8datv8QaNld5mOGDzxTCE5l3xG+AAEVB/qjMVaKD53QdwXfObBLMoew5IjR+t2Ml/aL5ixlrPK8fUKgpFmKDvoxs78E/dWjF4TZ3VQQEN1Kzj8Lplippm3DWTlupxSqbaMjEgUjIecYqA/wNgfejYqRLzDZFimCEnE7n9JUQHjjO31Gv2e5xMce0Oe3d92GxnsxnrUbybRuN1myQsEedD+SL+lxKrKsqDJTpKtTZLRiVuA2dxcVi+BXyg9Wv/3VjRjmVrCBzf0cpMbLEEqRjBtUByvtUDeKfYD5M0UTodPJ9gXr3I3M176sMjKTtL0IjrmAIp7+18cE1OegzpeRQKSp+EoQf0PQZJ0bgpqw84pe0Uup8lBmIeJV2TmaWa/3JgkkGlfhuJe9uhEdqoNCiKqsGChWpexsEIpM2OgVOMC6VL0KJp1xxNSPemCYgTkoOI8YHEzTQnOvyiYSWNmrGAhkD8kWY91f2qrqHCQ1mJpVU53idbhfZaNOhpQ0KQhdNysdQWqA57oqTxLT5LAmdEx3KzS3rqH/B1AMtFDrv5GNo+6Nz40glamsnSyr5Syb3p7CUJvriUwlp/8HMCxS1kDiItWvnF7wN+O+83pxMdZa7E4TuEAwej1/mFg9NYpsMul7m59uMfAwYWw2oPTB2ux98l6iUIW8IbSuHOXVjncutj/LDhGY2wYABMxLNlz/7/SOq5jonZwlaAUQJ5W3HSP98fCjL/V/DDC97AkxWGEWUbQ61uOX+8LkMwS5nr7GbwGkxlhJtDKL+klXW4QQ8B7Y6LiZ0VLgyF6cdl8HrVydSUEFKG6/4YkoVdraK9YJWX4BBDOOI0QZ7OO2VhR/PeSaXB74lAxJvdGGEPWUo2JUTyQJ8MKm8VPTF7nS/0T9LeXD/DRivEjRuUy/Fuo6VFvPX9qFtgE+31l9m96FY6EVjljvippvnJMpqv4tWVgd3ArSgjKGtMtqigI9UtCbKhpuoiWLoi6uingiBYH8J4n+Sl1CbecxcjHyUsNkoW43jlp8qIha8iTloS3mJZrHHKgyMy5RRyM4sY1uhVwK0M0N3fMAYP5ghuLzRY85gmL0Ut5wF8Z0ZG/j4oeYLCqi9vEQ17lGtjF3Lt4tOFljWxumByN+DkzrgXENQBu1EjzdheKSkPRHpJnkXV6BO3hQsZkCKA2ejyeDBvqhNQhsN7dwNf47gpsijhy+fACkOli425JM0kLcWLABMQYOmpB3zPBmq8PUyMJFAMGMzPtHjbs755Q8W5oqtE33qO0wcUCgKcwRb8dkXR/jy+gLGu4LHe6aWmT7JN9m0aaoWyHsZBJNcciUIWlZhY8ieVq7JBvGXvbxWq/v8nh9MD6WuTmqM4pqO74hrkWMefarXzcwCCS8XM1f+94PO6UOeWAgYPmCuVInwhm33UwCx3ld5pAwIdZg5VSJ8kLp7uLJR2377mnCAoQYTNXSOlwt7JsGg/DPHNkQ6maq44C49L4x6ymbaaD5Mw+UrcDY636potDKHdE1cu1SjqZFjyQyEEhTbGG+tAGZD+xbK2QX/TgAjWSrDH3q2SiYGb7ZzKfIfCwFyU6lFfGn1DibrmHu5534XOKFqQmPRZRWPK2rrUj7vbnoQsSJJbvQDS6p1KAh9a/OcfgKsxSHVrShCQ83f5rh3xaBZ8vFOWtVqDtPlBktVY0iwUWFFjazf5cJyfMK9oHlr+VwkoJKY/CHhZcDMksN+L21rBRZ9zbkXETxN/oQJBf/jZFis4L0blTjcCbhStztmrdQugGFu7gpVIyuys4DLA94m84ecS8oFnJHG70/jY0buGsLDtCpdDZ/n/kZS2jzicC0Ar07X0zjLbIYFiUQNIBV78ozfCcUfWo5QCNxx0ZNHcjhTmA9dUCYZ8YV+9qB9b8BywfLiRs5HphtTbBvIPvMqHyzh9WJe2cqDXTlOuO5WbDOmKjI1NwIwGe8l1sWAlxhYt0JzWOyrBZ2KDp/m0kFV6Pp04fPxjP5iLlLRUqXyrw5vA/NSWp2aKq/wMIoSTn/8McvGYUS8C2CQ2pkdH9IFMv7gk/Xe/kyf4LibpzBtGZHSkjzaKFd7jOi/YMXsI1VzGGzl+yPCoOjJmGZd7BxwlY9/ws51ntCWM0ucuot1bzzZDTeqPE4fPLUW01zIESbdngL0U7KPzvyhGocePmQygwqtVzEIkwAzS5FxGJUFkaRxTLWgzZbHos7KTnI01tdZqysFLsfthhf7722vxXeFl1A9BoonB5nrSu2wl5qrSV6tEDNChSJuVzsbZRmwJw3UBy2njKswUKSJBNDs20pcClxZZYy0FkhVlAgVdQMhNLdkGz5GjiU8taPTY1Ws9JCISigUQWoqNndLFZ44bRfzm79oTzimLEhUIdwq8roSQXqdcWcwHo9nxIJrm7trfKYa4mj5VNB4I5sA+XjDO7Z5y7+MkVQ8Uj25rgjxLJN/HS3F5IjfMvOBitcrZ8OQAQzJlbYbfrFTteQrX/fKQp3QXXxTZAuUUVCp3CHzw0s5t0QtjKiQKudra0uahKrE7CEH4XCAhfL5fj6fv7fdQ9RfHOIag3+GKwzqTJiHRxJf3MfYK5Sx8ElAufjP2Enfuq0XRXkmpRJvOXPvxZBO+U+ZJVmqmZytrNZFurdwk13GYlaC1I0xPbDM/aSA6zTrPCutgkBs4jyCXVi9zoVyHmjbYyuuw6/vB7XsK8/RrH/5H0XMzPLlPLvnhYJsFhZuJGEmt5hjW+dlH8vHxH3VkIdHHVUGrlAXlJv4Pew/7CgmMsuDS5gU4UVMSyLgvEty7gESugk1GEjRQv726VLqRx0pKKDaDRZS6tH885IUqpeswnSQ5FxohbTKzuWu9CMVu449acoD2YMm0AxT0ySvl0NTog+vIScls4F2opJuOR2pQhtfFAdxFgIX7GLUIB+b0kNlnhIMIRZEmB7tFSOcZL5LXbTrBPUVwqrZQCbn0sB0g6snLRIhsnUf9KC5/ac/6O7ZD60WpSDMHuZmyvBVDj1Oc4CPPByXg4rXMAE3z9lx6pTtwx+/G2idSZgd0x52c3hnMWmvvKCiDyjnle8PkzOgn56npudXlOwttFnW4AlBfQZ6PHK5RWBNtpH6Y10yG3oPopyebV8FurW9zkub5+vK0c3smNJsimEF6dYK6cpwl+rnStKt7ZJ6/+2dBozsStXRst1JTnfOJWopo2rV3vDURv7l+iY6fLth69KCZ4LtqXdH90Eb7rKS/gWgZezvI4BetdrLxy/u8cCI93FZfKVdm7NRxcqNFPQFQEVVul50/VktsUagn7D1WySltdaPrSpvF8TiaOunqsV5fai+cWrh08JMfjCKkuIc5kZ7dNFf8/GMOqMgmIcU/QaOVceyb1fl6mYtaFgOEZz6lw+sY/PxY/W2GrLCttjvJ/KhfWXdmK+KSwLsaNj319vsUvRRvRedrU91K7OJmg/mRysRtb9lNBno1nazt1i6FkS+l1KIXCbsi1slvjfdQ7SIhsPpxrkV3Q0fVfJAvZGys6AfjtUJOIShUYj074oa5n5Yu09pSsehsna5LwZpW8c68F5x89QTDeeCRit+ov/8YCvM3jwXtx6HD6tRfBh6h6zNC7rrSq5XvQNak8huqfx2R+MKbfZaElrzyS4adrfbqxUzXKx7s6rFTRn+B2sA16QMK0AaAAAAAElFTkSuQmCC"/>
          <p:cNvSpPr>
            <a:spLocks noChangeAspect="1" noChangeArrowheads="1"/>
          </p:cNvSpPr>
          <p:nvPr/>
        </p:nvSpPr>
        <p:spPr bwMode="auto">
          <a:xfrm>
            <a:off x="2136775"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17546362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EB2DDC7-4AF1-0FC0-49AA-4755BD6B0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B90E0-948E-8CAD-1FF7-49B35CC62324}"/>
              </a:ext>
            </a:extLst>
          </p:cNvPr>
          <p:cNvSpPr>
            <a:spLocks noGrp="1"/>
          </p:cNvSpPr>
          <p:nvPr>
            <p:ph type="title"/>
          </p:nvPr>
        </p:nvSpPr>
        <p:spPr>
          <a:xfrm>
            <a:off x="1023562" y="685800"/>
            <a:ext cx="10493524" cy="1485900"/>
          </a:xfrm>
        </p:spPr>
        <p:txBody>
          <a:bodyPr vert="horz" lIns="91440" tIns="45720" rIns="91440" bIns="45720" rtlCol="0" anchor="t">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b="1" cap="all" dirty="0" err="1">
                <a:ln w="0"/>
                <a:effectLst>
                  <a:reflection blurRad="12700" stA="50000" endPos="50000" dist="5000" dir="5400000" sy="-100000" rotWithShape="0"/>
                </a:effectLst>
              </a:rPr>
              <a:t>cambrıdge</a:t>
            </a:r>
            <a:r>
              <a:rPr lang="en-US" b="1" cap="all" dirty="0">
                <a:ln w="0"/>
                <a:effectLst>
                  <a:reflection blurRad="12700" stA="50000" endPos="50000" dist="5000" dir="5400000" sy="-100000" rotWithShape="0"/>
                </a:effectLst>
              </a:rPr>
              <a:t> k</a:t>
            </a:r>
            <a:r>
              <a:rPr lang="tr-TR" b="1" cap="all" dirty="0">
                <a:ln w="0"/>
                <a:effectLst>
                  <a:reflection blurRad="12700" stA="50000" endPos="50000" dist="5000" dir="5400000" sy="-100000" rotWithShape="0"/>
                </a:effectLst>
              </a:rPr>
              <a:t>i</a:t>
            </a:r>
            <a:r>
              <a:rPr lang="en-US" b="1" cap="all" dirty="0" err="1">
                <a:ln w="0"/>
                <a:effectLst>
                  <a:reflection blurRad="12700" stA="50000" endPos="50000" dist="5000" dir="5400000" sy="-100000" rotWithShape="0"/>
                </a:effectLst>
              </a:rPr>
              <a:t>tapları</a:t>
            </a:r>
            <a:br>
              <a:rPr lang="en-US" b="1" cap="all" dirty="0">
                <a:ln w="0"/>
                <a:effectLst>
                  <a:reflection blurRad="12700" stA="50000" endPos="50000" dist="5000" dir="5400000" sy="-100000" rotWithShape="0"/>
                </a:effectLst>
              </a:rPr>
            </a:br>
            <a:r>
              <a:rPr lang="en-US" b="1" cap="all" dirty="0">
                <a:ln w="0"/>
                <a:effectLst>
                  <a:reflection blurRad="12700" stA="50000" endPos="50000" dist="5000" dir="5400000" sy="-100000" rotWithShape="0"/>
                </a:effectLst>
              </a:rPr>
              <a:t>(</a:t>
            </a:r>
            <a:r>
              <a:rPr lang="en-US" b="1" cap="all" dirty="0" err="1">
                <a:ln w="0"/>
                <a:effectLst>
                  <a:reflection blurRad="12700" stA="50000" endPos="50000" dist="5000" dir="5400000" sy="-100000" rotWithShape="0"/>
                </a:effectLst>
              </a:rPr>
              <a:t>mütercim</a:t>
            </a:r>
            <a:r>
              <a:rPr lang="en-US" b="1" cap="all" dirty="0">
                <a:ln w="0"/>
                <a:effectLst>
                  <a:reflection blurRad="12700" stA="50000" endPos="50000" dist="5000" dir="5400000" sy="-100000" rotWithShape="0"/>
                </a:effectLst>
              </a:rPr>
              <a:t> </a:t>
            </a:r>
            <a:r>
              <a:rPr lang="en-US" b="1" cap="all" dirty="0" err="1">
                <a:ln w="0"/>
                <a:effectLst>
                  <a:reflection blurRad="12700" stA="50000" endPos="50000" dist="5000" dir="5400000" sy="-100000" rotWithShape="0"/>
                </a:effectLst>
              </a:rPr>
              <a:t>ve</a:t>
            </a:r>
            <a:r>
              <a:rPr lang="en-US" b="1" cap="all" dirty="0">
                <a:ln w="0"/>
                <a:effectLst>
                  <a:reflection blurRad="12700" stA="50000" endPos="50000" dist="5000" dir="5400000" sy="-100000" rotWithShape="0"/>
                </a:effectLst>
              </a:rPr>
              <a:t> </a:t>
            </a:r>
            <a:r>
              <a:rPr lang="en-US" b="1" cap="all" dirty="0" err="1">
                <a:ln w="0"/>
                <a:effectLst>
                  <a:reflection blurRad="12700" stA="50000" endPos="50000" dist="5000" dir="5400000" sy="-100000" rotWithShape="0"/>
                </a:effectLst>
              </a:rPr>
              <a:t>tercümanlık</a:t>
            </a:r>
            <a:r>
              <a:rPr lang="en-US" b="1" cap="all" dirty="0">
                <a:ln w="0"/>
                <a:effectLst>
                  <a:reflection blurRad="12700" stA="50000" endPos="50000" dist="5000" dir="5400000" sy="-100000" rotWithShape="0"/>
                </a:effectLst>
              </a:rPr>
              <a:t>)</a:t>
            </a:r>
          </a:p>
        </p:txBody>
      </p:sp>
      <p:sp>
        <p:nvSpPr>
          <p:cNvPr id="55" name="Rectangle 50">
            <a:extLst>
              <a:ext uri="{FF2B5EF4-FFF2-40B4-BE49-F238E27FC236}">
                <a16:creationId xmlns:a16="http://schemas.microsoft.com/office/drawing/2014/main" id="{B9F89C22-0475-4427-B7C8-0269AD40E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56" name="Metin kutusu 55">
            <a:extLst>
              <a:ext uri="{FF2B5EF4-FFF2-40B4-BE49-F238E27FC236}">
                <a16:creationId xmlns:a16="http://schemas.microsoft.com/office/drawing/2014/main" id="{9B0ACE03-78A0-5EBB-D548-F6C998353B4C}"/>
              </a:ext>
            </a:extLst>
          </p:cNvPr>
          <p:cNvSpPr txBox="1"/>
          <p:nvPr/>
        </p:nvSpPr>
        <p:spPr>
          <a:xfrm>
            <a:off x="1023562" y="2286000"/>
            <a:ext cx="5072437" cy="358140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buNone/>
            </a:pPr>
            <a:r>
              <a:rPr lang="en-US" sz="1300" b="1" dirty="0">
                <a:solidFill>
                  <a:schemeClr val="tx2"/>
                </a:solidFill>
              </a:rPr>
              <a:t>C1 SEVİYESİ KİTAP LİSTESİ (MÜTERCİM VE TERCÜMANLIK)</a:t>
            </a:r>
          </a:p>
          <a:p>
            <a:pPr marL="384048" indent="-384048" defTabSz="914400">
              <a:lnSpc>
                <a:spcPct val="94000"/>
              </a:lnSpc>
              <a:spcAft>
                <a:spcPts val="200"/>
              </a:spcAft>
              <a:buFont typeface="Franklin Gothic Book" panose="020B0503020102020204" pitchFamily="34" charset="0"/>
              <a:buChar char="•"/>
            </a:pPr>
            <a:r>
              <a:rPr lang="en-US" sz="1300" b="1" dirty="0">
                <a:solidFill>
                  <a:schemeClr val="tx2"/>
                </a:solidFill>
              </a:rPr>
              <a:t>Use of English</a:t>
            </a:r>
            <a:endParaRPr lang="en-US" sz="1300" dirty="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LIFE - Intermediate (Nat Geo)</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LIFE - Upper-Intermediate (Nat Geo)</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LIFE - Advanced (Nat Geo)</a:t>
            </a:r>
          </a:p>
          <a:p>
            <a:pPr marL="384048" indent="-384048" defTabSz="914400">
              <a:lnSpc>
                <a:spcPct val="94000"/>
              </a:lnSpc>
              <a:spcAft>
                <a:spcPts val="200"/>
              </a:spcAft>
              <a:buFont typeface="Franklin Gothic Book" panose="020B0503020102020204" pitchFamily="34" charset="0"/>
              <a:buChar char="•"/>
            </a:pPr>
            <a:r>
              <a:rPr lang="en-US" sz="1300" b="1" dirty="0">
                <a:solidFill>
                  <a:schemeClr val="tx2"/>
                </a:solidFill>
              </a:rPr>
              <a:t>Reading</a:t>
            </a:r>
            <a:endParaRPr lang="en-US" sz="1300" dirty="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Skillful Reading and Writing 2 – 3rd Edition (Macmillan)</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Skillful Reading and Writing 3 – 3rd Edition (Macmillan)</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Skillful Reading and Writing 4 – 3rd Edition (Macmillan)</a:t>
            </a:r>
          </a:p>
          <a:p>
            <a:pPr marL="384048" indent="-384048" defTabSz="914400">
              <a:lnSpc>
                <a:spcPct val="94000"/>
              </a:lnSpc>
              <a:spcAft>
                <a:spcPts val="200"/>
              </a:spcAft>
              <a:buFont typeface="Franklin Gothic Book" panose="020B0503020102020204" pitchFamily="34" charset="0"/>
              <a:buChar char="•"/>
            </a:pPr>
            <a:r>
              <a:rPr lang="en-US" sz="1300" b="1" dirty="0">
                <a:solidFill>
                  <a:schemeClr val="tx2"/>
                </a:solidFill>
              </a:rPr>
              <a:t>Listening</a:t>
            </a:r>
            <a:endParaRPr lang="en-US" sz="1300" dirty="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Pathways Listening and Speaking 1 – 3rd Edition (Nat Geo)</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Pathways Listening and Speaking 2 – 3rd Edition (Nat Geo)</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Pathways Listening and Speaking 3 – 3rd Edition (Nat Geo)</a:t>
            </a: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Pathways Listening and Speaking 4 – 3rd Edition (Nat Geo)</a:t>
            </a:r>
          </a:p>
          <a:p>
            <a:pPr marL="384048" indent="-384048" defTabSz="914400">
              <a:lnSpc>
                <a:spcPct val="94000"/>
              </a:lnSpc>
              <a:spcAft>
                <a:spcPts val="200"/>
              </a:spcAft>
              <a:buFont typeface="Franklin Gothic Book" panose="020B0503020102020204" pitchFamily="34" charset="0"/>
              <a:buChar char="•"/>
            </a:pPr>
            <a:r>
              <a:rPr lang="en-US" sz="1300" b="1" dirty="0">
                <a:solidFill>
                  <a:schemeClr val="tx2"/>
                </a:solidFill>
              </a:rPr>
              <a:t>Writing</a:t>
            </a:r>
            <a:endParaRPr lang="en-US" sz="1300" dirty="0">
              <a:solidFill>
                <a:schemeClr val="tx2"/>
              </a:solidFill>
            </a:endParaRPr>
          </a:p>
          <a:p>
            <a:pPr marL="384048" lvl="1" indent="-384048" defTabSz="914400">
              <a:lnSpc>
                <a:spcPct val="94000"/>
              </a:lnSpc>
              <a:spcAft>
                <a:spcPts val="200"/>
              </a:spcAft>
              <a:buFont typeface="Franklin Gothic Book" panose="020B0503020102020204" pitchFamily="34" charset="0"/>
              <a:buChar char="•"/>
            </a:pPr>
            <a:r>
              <a:rPr lang="en-US" sz="1300" dirty="0">
                <a:solidFill>
                  <a:schemeClr val="tx2"/>
                </a:solidFill>
              </a:rPr>
              <a:t>Longman Academic Writing Series 5 (Pearson)</a:t>
            </a:r>
          </a:p>
        </p:txBody>
      </p:sp>
      <p:pic>
        <p:nvPicPr>
          <p:cNvPr id="41" name="Graphic 40" descr="Kitaplar">
            <a:extLst>
              <a:ext uri="{FF2B5EF4-FFF2-40B4-BE49-F238E27FC236}">
                <a16:creationId xmlns:a16="http://schemas.microsoft.com/office/drawing/2014/main" id="{06486DC7-98A4-7C4D-6F2B-0040F2A3C1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93054" y="2350235"/>
            <a:ext cx="3542618" cy="3542618"/>
          </a:xfrm>
          <a:prstGeom prst="rect">
            <a:avLst/>
          </a:prstGeom>
        </p:spPr>
      </p:pic>
      <p:sp>
        <p:nvSpPr>
          <p:cNvPr id="3" name="Slide Number Placeholder 2">
            <a:extLst>
              <a:ext uri="{FF2B5EF4-FFF2-40B4-BE49-F238E27FC236}">
                <a16:creationId xmlns:a16="http://schemas.microsoft.com/office/drawing/2014/main" id="{E6859FA3-DA56-8C71-4076-3A662403ED99}"/>
              </a:ext>
            </a:extLst>
          </p:cNvPr>
          <p:cNvSpPr>
            <a:spLocks noGrp="1"/>
          </p:cNvSpPr>
          <p:nvPr>
            <p:ph type="sldNum" sz="quarter" idx="12"/>
          </p:nvPr>
        </p:nvSpPr>
        <p:spPr>
          <a:xfrm>
            <a:off x="9472736" y="6453386"/>
            <a:ext cx="1596292" cy="404614"/>
          </a:xfrm>
        </p:spPr>
        <p:txBody>
          <a:bodyPr vert="horz" lIns="91440" tIns="45720" rIns="91440" bIns="45720" rtlCol="0" anchor="ctr">
            <a:normAutofit/>
          </a:bodyPr>
          <a:lstStyle/>
          <a:p>
            <a:pPr defTabSz="914400">
              <a:spcAft>
                <a:spcPts val="600"/>
              </a:spcAft>
            </a:pPr>
            <a:fld id="{C2E4586D-BBD8-4689-A544-AC26A20852DA}" type="slidenum">
              <a:rPr lang="en-US" smtClean="0"/>
              <a:pPr defTabSz="914400">
                <a:spcAft>
                  <a:spcPts val="600"/>
                </a:spcAft>
              </a:pPr>
              <a:t>40</a:t>
            </a:fld>
            <a:endParaRPr lang="en-US"/>
          </a:p>
        </p:txBody>
      </p:sp>
      <p:sp>
        <p:nvSpPr>
          <p:cNvPr id="5" name="AutoShape 2" descr="Image result for LISTENING">
            <a:extLst>
              <a:ext uri="{FF2B5EF4-FFF2-40B4-BE49-F238E27FC236}">
                <a16:creationId xmlns:a16="http://schemas.microsoft.com/office/drawing/2014/main" id="{EA56750F-7FEC-B942-A535-A22A2B370A9B}"/>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6" name="AutoShape 4" descr="Image result for LISTENING">
            <a:extLst>
              <a:ext uri="{FF2B5EF4-FFF2-40B4-BE49-F238E27FC236}">
                <a16:creationId xmlns:a16="http://schemas.microsoft.com/office/drawing/2014/main" id="{B4EC81D4-75FD-855F-B71A-D572C54E2F25}"/>
              </a:ext>
            </a:extLst>
          </p:cNvPr>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7" name="AutoShape 6" descr="Image result for LISTENING">
            <a:extLst>
              <a:ext uri="{FF2B5EF4-FFF2-40B4-BE49-F238E27FC236}">
                <a16:creationId xmlns:a16="http://schemas.microsoft.com/office/drawing/2014/main" id="{89385DD5-690A-B095-B9BC-56D4BF7D8EB6}"/>
              </a:ext>
            </a:extLst>
          </p:cNvPr>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8" name="AutoShape 8" descr="data:image/png;base64,iVBORw0KGgoAAAANSUhEUgAAAPgAAADLCAMAAAB04a46AAAAh1BMVEX///8AAAD5+fn09PTu7u7y8vL7+/vr6+t3d3fJycmysrLc3Nzg4OCQkJCmpqbT09OWlpbAwMCCgoLk5OTU1NSlpaWfn59vb2/Gxsa5ublGRkZoaGhBQUEoKChiYmKurq5PT09YWFiJiYkzMzN9fX1UVFQqKiogICA5OTkQEBAZGRlKSkoODg7sj7+yAAAT1ElEQVR4nN1d6XrivA4u+1YgLGUpLRBoaadw/9d3ILZkyUtiJwTynffHPJOSxFYsa7f98nIH1KPJujcezGbNe7ztv4RJDXG5XE6/7x/v8bIb7XrtZ/esbKxrDuxHjWf3rVyMXJTXasvXZ3euVAzdlNcOz+5cqfhKofzz/1rqbVIor42f3bsy8ZdGee/ZvSsFjdbt32Ma4f+fY9676q1p/5RKeK10vfbaH34N+52ym6HopZMs8FFqF2ZTaOc8KLUhhrEP4bWoxB50aUOjEhsiaK+3XnRf0b2viBuPFovdTXboH77MTwzwp1pgeS8hN8BBfjMN5vWdGnFh3jWazMbPW714y41Uq6FWK9Niau8yxLgbhc13p1MEiO9Cog2dPINNOjYv0vg0u4GSzIZWMbJveM/ftcjnyyZ3NtZvh6/h+g5zK0E99Yt/LIfRYtdfRMNDNz6n3LjJadKsvD7s1Zgco+Dt3oV0lwf6b/k2GRjE1Afr4bvjiUWe5ltOWqNe8/UbLnbNmP42K0z22O6LdNfMVmzOV/3R2wqF63ixtz31k8PKsr6ohl4/jPKP9nMhoXIV5UtLk6cFldLN9dcH/nTs498b/djy7DC0BwMH3ai6/zluKGTETywvPFCqV1P9S2/Ir/WR/uv10wQyIZUvy1ULRlh9YJeqK+IrmFZaPCE/T6xRGG4/9mLjhjDTWv9k4v9b6x1F2iEwmeyLso9TyWjyrmMYXZsXf8zxKUGrNNNpR5w6Jyfdb/p7hpyihqu9qf6mmc45n/7zD1XKSVwfkgvGxvOaA7s8ZL/E2lsOhmqcuRpsGS8b/Gq3TIxbHECdMqPXXC+yNxNV+hlKs4Wopc34cLnlNi9RD8R7TsAOdoD1i9v+yqw83X444GW4saiFWH4cb9ipW45X+y2C2Wy7t6Hxu59ew2+7Ytf8pj7cJFX7VLv2hzY8bj9ffNx4hHaJ0C1291jTO12fnuAz7PqX3yQJv+DwgGo/+jRBwMXkT5pPeR1G7m4nvOkQ2w1uyfsI94W8F9TXiF1JSNtOWYVofpjSJg0x654hozkMyTk2WVGBawoPymG+gkiILCws1cue/AlaCIrM8GHxFr+IKO0prnqyuX2jdUOYTFyoS0lD5RDwbMgk/6Y9O+UxeGsogy1oMiP2K+tdwH3Axl0L4UKBvdM/gUzc+/ea8fk2+34L+im8/qJxVJZsB1UAk1UQzqRtXdyxYs/B+707vQ3plQu1dA3K2siwrnQFOTU7JlU75034ur4cy8zq3DHbbkakm7WSHnoH2wSuhybhVtUOli7nAycOtEf5Y2S9LJ+QOfmpEVjw/6C4Rqg3JhrWNsJBob15dbhP+1MkdnN9PD3oxWKXacoWRg4sZqEPWTBZfIs9f+5VPpcpPW9gqqZQhH6fmR+nY55mX0Vad4Tq+qO3iGmva0b53PtLNlhQr1hm4m1/7mfcQue5W/mhNwD8Z5nQYjboQgWSHx69pQr2ATUsMWnO7aqBtwQM1DFnhxBMuqkCHzY7zkw7Ujw264EP0qAzJAruMTKQeX9k5ZqpLykL0o3HZNrrdGo575K/Iyd/JpdU+1vk3YtyMLN0ExVsj6rbeSVtOqe59DBRdgnrhwprIQZ0/Qn6LMMYoV/fT/XdA9RBd1ka0uU8w/XQIFMo4Yv2HERKMyI9xH72ig/cCdRgckghmKtwvTKmhvmXG0BHpZvdJDvmo/juB5JxdzhEwBUgpBr88gVnjP7hfMaRBtDvlWH1Q4e0bBctINbRwzekm/wUukSW2vk7rXlSqVcw1RYMEq78sd+hs6ywdjfGHboUi8Wf00LMRJPlyuMWQpzVuHRiUV1Jh4LcIeaLbrqBUexuuqmafuwET0DzMdbCgYVGgBlZ3xo8cAPILfeiCZJ/fka1NQllW4OPEEXCSSg0O5nkQytPv2XRRJTpgyoENRAJY3XN9YnwxVnfpc+ALqcZqpotXnzaauQocyE6xSqCY/HbHq4nOgu3rF9Nd290EMlWtA54fUvoncMNXpJlt1nWMBfgWlqZJIL9z8avYBA7/OO2arRoQSgYIyHZ7wTEXv61/AyaHL+oyLwS635paxdktkNRKZstT06VIsY37TPv1SQtkW+2TMRF/IQpnQXnADQGtMfkG+3BJ6JMCvpktD4iJaIisNLsQxUDsQ25nAr/4Lqjd1hyteZ6yzfaiz1VevBs/d0bvDwiK+70orVGstKWWQ6/ovQyeF38roXojymcTGyXgmW2Wsln1u0rzT5V3uHecrf8CWer5HU1YZY2Rtum9EW5hcESiSMZ8OVrp7cQpRqZgvL9xLidDLllBKT1idFYKe6UdW6asS+Kmy0aloj0gqrsZibJObf69BnymTYllRVjGQKIpuATvxpzSM7lHhaYbpbJo7LVqXH3Vnbu8EjpuLF95ixf8KALqSS0jJD8BflopI+WkI486ACmm8UeTW0MMcx2VpvcMtxluMEJTlzFKsFuCX1JXkc5JW01RaiYsyf2EIQRzVCE+sopVQ879qkdmDBvOKnoy1xJfuvXRt2l0lcn814QAfh1ZRK/rd3AJizYRWaiRgW2nR5MT5hjWVb8lApUoWZTKykSwZaMkpoSiv0sboU+QCt9yMU1V2hQIqe/TDkHLpE+Q481w/dgQuCc+k6BpIfJh8eFC8qGtITJQP3gEP9o/RK6i5sHoM9000wZL3bPrUF0c3olTJu+AL5n6rca36RpW9iiv2KaEBPIvB9iczjn1hoLyJnCEq9gTOrZJWzHnq1kNbqZRqgCjFy6XN8fCDm1fbR6bavvbPnMMHqo/WWiAXSJFHeM10EyaPSplR62agyWKg8qh43lI+nx+WaiQRv21Q8W9QlxGH2I93B95pcJ4H2c+VSe1hTAY7ZC+hJUBQzluhkCMRIaz77uwhLjhteiHP7gQ76z0AgksiyNcoINNp7FNYKfwFKYCzyYcd+PKN5m1ScAyzSBIV+2JtHXN0lEbISAkSKCdRZMGGbYqIC2JvTqbNnBKbjAD7k3476BHIoZTRdL2Mwf15ocMDu35iiCvGTCXpV18/fTdHHt17NoiAJ48j2rjvQ21onAtSwqsVhMzur4mrAsbcVPYA6SPylOZ8J+fSGvO+eqe4JAfnby8datv8QaNld5mOGDzxTCE5l3xG+AAEVB/qjMVaKD53QdwXfObBLMoew5IjR+t2Ml/aL5ixlrPK8fUKgpFmKDvoxs78E/dWjF4TZ3VQQEN1Kzj8Lplippm3DWTlupxSqbaMjEgUjIecYqA/wNgfejYqRLzDZFimCEnE7n9JUQHjjO31Gv2e5xMce0Oe3d92GxnsxnrUbybRuN1myQsEedD+SL+lxKrKsqDJTpKtTZLRiVuA2dxcVi+BXyg9Wv/3VjRjmVrCBzf0cpMbLEEqRjBtUByvtUDeKfYD5M0UTodPJ9gXr3I3M176sMjKTtL0IjrmAIp7+18cE1OegzpeRQKSp+EoQf0PQZJ0bgpqw84pe0Uup8lBmIeJV2TmaWa/3JgkkGlfhuJe9uhEdqoNCiKqsGChWpexsEIpM2OgVOMC6VL0KJp1xxNSPemCYgTkoOI8YHEzTQnOvyiYSWNmrGAhkD8kWY91f2qrqHCQ1mJpVU53idbhfZaNOhpQ0KQhdNysdQWqA57oqTxLT5LAmdEx3KzS3rqH/B1AMtFDrv5GNo+6Nz40glamsnSyr5Syb3p7CUJvriUwlp/8HMCxS1kDiItWvnF7wN+O+83pxMdZa7E4TuEAwej1/mFg9NYpsMul7m59uMfAwYWw2oPTB2ux98l6iUIW8IbSuHOXVjncutj/LDhGY2wYABMxLNlz/7/SOq5jonZwlaAUQJ5W3HSP98fCjL/V/DDC97AkxWGEWUbQ61uOX+8LkMwS5nr7GbwGkxlhJtDKL+klXW4QQ8B7Y6LiZ0VLgyF6cdl8HrVydSUEFKG6/4YkoVdraK9YJWX4BBDOOI0QZ7OO2VhR/PeSaXB74lAxJvdGGEPWUo2JUTyQJ8MKm8VPTF7nS/0T9LeXD/DRivEjRuUy/Fuo6VFvPX9qFtgE+31l9m96FY6EVjljvippvnJMpqv4tWVgd3ArSgjKGtMtqigI9UtCbKhpuoiWLoi6uingiBYH8J4n+Sl1CbecxcjHyUsNkoW43jlp8qIha8iTloS3mJZrHHKgyMy5RRyM4sY1uhVwK0M0N3fMAYP5ghuLzRY85gmL0Ut5wF8Z0ZG/j4oeYLCqi9vEQ17lGtjF3Lt4tOFljWxumByN+DkzrgXENQBu1EjzdheKSkPRHpJnkXV6BO3hQsZkCKA2ejyeDBvqhNQhsN7dwNf47gpsijhy+fACkOli425JM0kLcWLABMQYOmpB3zPBmq8PUyMJFAMGMzPtHjbs755Q8W5oqtE33qO0wcUCgKcwRb8dkXR/jy+gLGu4LHe6aWmT7JN9m0aaoWyHsZBJNcciUIWlZhY8ieVq7JBvGXvbxWq/v8nh9MD6WuTmqM4pqO74hrkWMefarXzcwCCS8XM1f+94PO6UOeWAgYPmCuVInwhm33UwCx3ld5pAwIdZg5VSJ8kLp7uLJR2377mnCAoQYTNXSOlwt7JsGg/DPHNkQ6maq44C49L4x6ymbaaD5Mw+UrcDY636potDKHdE1cu1SjqZFjyQyEEhTbGG+tAGZD+xbK2QX/TgAjWSrDH3q2SiYGb7ZzKfIfCwFyU6lFfGn1DibrmHu5534XOKFqQmPRZRWPK2rrUj7vbnoQsSJJbvQDS6p1KAh9a/OcfgKsxSHVrShCQ83f5rh3xaBZ8vFOWtVqDtPlBktVY0iwUWFFjazf5cJyfMK9oHlr+VwkoJKY/CHhZcDMksN+L21rBRZ9zbkXETxN/oQJBf/jZFis4L0blTjcCbhStztmrdQugGFu7gpVIyuys4DLA94m84ecS8oFnJHG70/jY0buGsLDtCpdDZ/n/kZS2jzicC0Ar07X0zjLbIYFiUQNIBV78ozfCcUfWo5QCNxx0ZNHcjhTmA9dUCYZ8YV+9qB9b8BywfLiRs5HphtTbBvIPvMqHyzh9WJe2cqDXTlOuO5WbDOmKjI1NwIwGe8l1sWAlxhYt0JzWOyrBZ2KDp/m0kFV6Pp04fPxjP5iLlLRUqXyrw5vA/NSWp2aKq/wMIoSTn/8McvGYUS8C2CQ2pkdH9IFMv7gk/Xe/kyf4LibpzBtGZHSkjzaKFd7jOi/YMXsI1VzGGzl+yPCoOjJmGZd7BxwlY9/ws51ntCWM0ucuot1bzzZDTeqPE4fPLUW01zIESbdngL0U7KPzvyhGocePmQygwqtVzEIkwAzS5FxGJUFkaRxTLWgzZbHos7KTnI01tdZqysFLsfthhf7722vxXeFl1A9BoonB5nrSu2wl5qrSV6tEDNChSJuVzsbZRmwJw3UBy2njKswUKSJBNDs20pcClxZZYy0FkhVlAgVdQMhNLdkGz5GjiU8taPTY1Ws9JCISigUQWoqNndLFZ44bRfzm79oTzimLEhUIdwq8roSQXqdcWcwHo9nxIJrm7trfKYa4mj5VNB4I5sA+XjDO7Z5y7+MkVQ8Uj25rgjxLJN/HS3F5IjfMvOBitcrZ8OQAQzJlbYbfrFTteQrX/fKQp3QXXxTZAuUUVCp3CHzw0s5t0QtjKiQKudra0uahKrE7CEH4XCAhfL5fj6fv7fdQ9RfHOIag3+GKwzqTJiHRxJf3MfYK5Sx8ElAufjP2Enfuq0XRXkmpRJvOXPvxZBO+U+ZJVmqmZytrNZFurdwk13GYlaC1I0xPbDM/aSA6zTrPCutgkBs4jyCXVi9zoVyHmjbYyuuw6/vB7XsK8/RrH/5H0XMzPLlPLvnhYJsFhZuJGEmt5hjW+dlH8vHxH3VkIdHHVUGrlAXlJv4Pew/7CgmMsuDS5gU4UVMSyLgvEty7gESugk1GEjRQv726VLqRx0pKKDaDRZS6tH885IUqpeswnSQ5FxohbTKzuWu9CMVu449acoD2YMm0AxT0ySvl0NTog+vIScls4F2opJuOR2pQhtfFAdxFgIX7GLUIB+b0kNlnhIMIRZEmB7tFSOcZL5LXbTrBPUVwqrZQCbn0sB0g6snLRIhsnUf9KC5/ac/6O7ZD60WpSDMHuZmyvBVDj1Oc4CPPByXg4rXMAE3z9lx6pTtwx+/G2idSZgd0x52c3hnMWmvvKCiDyjnle8PkzOgn56npudXlOwttFnW4AlBfQZ6PHK5RWBNtpH6Y10yG3oPopyebV8FurW9zkub5+vK0c3smNJsimEF6dYK6cpwl+rnStKt7ZJ6/+2dBozsStXRst1JTnfOJWopo2rV3vDURv7l+iY6fLth69KCZ4LtqXdH90Eb7rKS/gWgZezvI4BetdrLxy/u8cCI93FZfKVdm7NRxcqNFPQFQEVVul50/VktsUagn7D1WySltdaPrSpvF8TiaOunqsV5fai+cWrh08JMfjCKkuIc5kZ7dNFf8/GMOqMgmIcU/QaOVceyb1fl6mYtaFgOEZz6lw+sY/PxY/W2GrLCttjvJ/KhfWXdmK+KSwLsaNj319vsUvRRvRedrU91K7OJmg/mRysRtb9lNBno1nazt1i6FkS+l1KIXCbsi1slvjfdQ7SIhsPpxrkV3Q0fVfJAvZGys6AfjtUJOIShUYj074oa5n5Yu09pSsehsna5LwZpW8c68F5x89QTDeeCRit+ov/8YCvM3jwXtx6HD6tRfBh6h6zNC7rrSq5XvQNak8huqfx2R+MKbfZaElrzyS4adrfbqxUzXKx7s6rFTRn+B2sA16QMK0AaAAAAAElFTkSuQmCC">
            <a:extLst>
              <a:ext uri="{FF2B5EF4-FFF2-40B4-BE49-F238E27FC236}">
                <a16:creationId xmlns:a16="http://schemas.microsoft.com/office/drawing/2014/main" id="{55B4ECA6-FD73-F6FD-076C-00B5526EFCED}"/>
              </a:ext>
            </a:extLst>
          </p:cNvPr>
          <p:cNvSpPr>
            <a:spLocks noChangeAspect="1" noChangeArrowheads="1"/>
          </p:cNvSpPr>
          <p:nvPr/>
        </p:nvSpPr>
        <p:spPr bwMode="auto">
          <a:xfrm>
            <a:off x="2136775"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8730938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16" name="Rectangle 15">
            <a:extLst>
              <a:ext uri="{FF2B5EF4-FFF2-40B4-BE49-F238E27FC236}">
                <a16:creationId xmlns:a16="http://schemas.microsoft.com/office/drawing/2014/main" id="{0CDA5809-5664-4520-ADC8-6959936A1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D4C54414-6E76-4C63-9BDF-ED19F3B33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412340"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1622690C-BC7F-4860-8702-AB000B80148C}"/>
              </a:ext>
            </a:extLst>
          </p:cNvPr>
          <p:cNvSpPr>
            <a:spLocks noGrp="1"/>
          </p:cNvSpPr>
          <p:nvPr>
            <p:ph type="title"/>
          </p:nvPr>
        </p:nvSpPr>
        <p:spPr>
          <a:xfrm>
            <a:off x="6138004" y="1480930"/>
            <a:ext cx="5607908" cy="3254321"/>
          </a:xfrm>
        </p:spPr>
        <p:txBody>
          <a:bodyPr vert="horz" lIns="91440" tIns="45720" rIns="91440" bIns="45720" rtlCol="0" anchor="b">
            <a:normAutofit/>
          </a:bodyPr>
          <a:lstStyle/>
          <a:p>
            <a:r>
              <a:rPr lang="en-US" sz="7000" cap="all" dirty="0"/>
              <a:t>AKADEMİK TAKVİM /GÜZ </a:t>
            </a:r>
            <a:r>
              <a:rPr lang="tr-TR" sz="7000" cap="all" dirty="0"/>
              <a:t>yarıyılı</a:t>
            </a:r>
            <a:endParaRPr lang="en-US" sz="7000" cap="all" dirty="0"/>
          </a:p>
        </p:txBody>
      </p:sp>
      <p:graphicFrame>
        <p:nvGraphicFramePr>
          <p:cNvPr id="7" name="Tablo 6">
            <a:extLst>
              <a:ext uri="{FF2B5EF4-FFF2-40B4-BE49-F238E27FC236}">
                <a16:creationId xmlns:a16="http://schemas.microsoft.com/office/drawing/2014/main" id="{FB6A6A04-6365-9040-66ED-151D9ED62CB5}"/>
              </a:ext>
            </a:extLst>
          </p:cNvPr>
          <p:cNvGraphicFramePr>
            <a:graphicFrameLocks noGrp="1"/>
          </p:cNvGraphicFramePr>
          <p:nvPr>
            <p:extLst>
              <p:ext uri="{D42A27DB-BD31-4B8C-83A1-F6EECF244321}">
                <p14:modId xmlns:p14="http://schemas.microsoft.com/office/powerpoint/2010/main" val="2660319910"/>
              </p:ext>
            </p:extLst>
          </p:nvPr>
        </p:nvGraphicFramePr>
        <p:xfrm>
          <a:off x="516047" y="443620"/>
          <a:ext cx="4309450" cy="5803274"/>
        </p:xfrm>
        <a:graphic>
          <a:graphicData uri="http://schemas.openxmlformats.org/drawingml/2006/table">
            <a:tbl>
              <a:tblPr firstRow="1" firstCol="1" lastRow="1" lastCol="1" bandRow="1" bandCol="1"/>
              <a:tblGrid>
                <a:gridCol w="2806463">
                  <a:extLst>
                    <a:ext uri="{9D8B030D-6E8A-4147-A177-3AD203B41FA5}">
                      <a16:colId xmlns:a16="http://schemas.microsoft.com/office/drawing/2014/main" val="2947701072"/>
                    </a:ext>
                  </a:extLst>
                </a:gridCol>
                <a:gridCol w="1502987">
                  <a:extLst>
                    <a:ext uri="{9D8B030D-6E8A-4147-A177-3AD203B41FA5}">
                      <a16:colId xmlns:a16="http://schemas.microsoft.com/office/drawing/2014/main" val="2311837346"/>
                    </a:ext>
                  </a:extLst>
                </a:gridCol>
              </a:tblGrid>
              <a:tr h="500610">
                <a:tc>
                  <a:txBody>
                    <a:bodyPr/>
                    <a:lstStyle/>
                    <a:p>
                      <a:pPr marL="50800">
                        <a:lnSpc>
                          <a:spcPts val="1460"/>
                        </a:lnSpc>
                        <a:buNone/>
                      </a:pPr>
                      <a:r>
                        <a:rPr lang="tr-TR" sz="800" b="1" dirty="0">
                          <a:effectLst/>
                          <a:latin typeface="Yu Gothic UI" panose="020B0500000000000000" pitchFamily="34" charset="-128"/>
                          <a:ea typeface="Yu Gothic UI" panose="020B0500000000000000" pitchFamily="34" charset="-128"/>
                          <a:cs typeface="Yu Gothic UI" panose="020B0500000000000000" pitchFamily="34" charset="-128"/>
                        </a:rPr>
                        <a:t>GÜZ YARIYILI </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3075528"/>
                  </a:ext>
                </a:extLst>
              </a:tr>
              <a:tr h="107536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İngilizce Seviye Tespit Sınavı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10 EYLÜL PERŞEMBE 2026</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2944395"/>
                  </a:ext>
                </a:extLst>
              </a:tr>
              <a:tr h="500610">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İngilizce Yeterlik Sınavı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11 EYLÜL CUMA 2026</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4885299"/>
                  </a:ext>
                </a:extLst>
              </a:tr>
              <a:tr h="107536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Yabancı Diller Bölümü Açılış ve Oryantasyon Programı</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21 EYLÜL PAZARTESİ 2026</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6003698"/>
                  </a:ext>
                </a:extLst>
              </a:tr>
              <a:tr h="107536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Yabancı Diller Bölümü Güz Yarıyılı Ders Başlangıcı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r>
                        <a:rPr lang="tr-TR" sz="800" dirty="0">
                          <a:effectLst/>
                          <a:latin typeface="Yu Gothic UI" panose="020B0500000000000000" pitchFamily="34" charset="-128"/>
                          <a:ea typeface="Yu Gothic UI" panose="020B0500000000000000" pitchFamily="34" charset="-128"/>
                          <a:cs typeface="Yu Gothic UI" panose="020B0500000000000000" pitchFamily="34" charset="-128"/>
                        </a:rPr>
                        <a:t>21 EYLÜL PAZARTESİ 2026</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2132460"/>
                  </a:ext>
                </a:extLst>
              </a:tr>
              <a:tr h="500610">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Güz Yarıyıl Final Sınavı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08 OCAK CUMA 2027</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0480256"/>
                  </a:ext>
                </a:extLst>
              </a:tr>
              <a:tr h="107536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Yabancı Diller Bölümü Yarı Yıl Tatili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0800">
                        <a:lnSpc>
                          <a:spcPts val="1460"/>
                        </a:lnSpc>
                        <a:buNone/>
                      </a:pPr>
                      <a:r>
                        <a:rPr lang="tr-TR" sz="800" dirty="0">
                          <a:effectLst/>
                          <a:latin typeface="Yu Gothic UI" panose="020B0500000000000000" pitchFamily="34" charset="-128"/>
                          <a:ea typeface="Yu Gothic UI" panose="020B0500000000000000" pitchFamily="34" charset="-128"/>
                          <a:cs typeface="Yu Gothic UI" panose="020B0500000000000000" pitchFamily="34" charset="-128"/>
                        </a:rPr>
                        <a:t>11 OCAK PAZARTESİ 2027</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2447186"/>
                  </a:ext>
                </a:extLst>
              </a:tr>
            </a:tbl>
          </a:graphicData>
        </a:graphic>
      </p:graphicFrame>
    </p:spTree>
    <p:extLst>
      <p:ext uri="{BB962C8B-B14F-4D97-AF65-F5344CB8AC3E}">
        <p14:creationId xmlns:p14="http://schemas.microsoft.com/office/powerpoint/2010/main" val="393282670"/>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16" name="Rectangle 15">
            <a:extLst>
              <a:ext uri="{FF2B5EF4-FFF2-40B4-BE49-F238E27FC236}">
                <a16:creationId xmlns:a16="http://schemas.microsoft.com/office/drawing/2014/main" id="{0CDA5809-5664-4520-ADC8-6959936A1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D4C54414-6E76-4C63-9BDF-ED19F3B33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412340"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1622690C-BC7F-4860-8702-AB000B80148C}"/>
              </a:ext>
            </a:extLst>
          </p:cNvPr>
          <p:cNvSpPr>
            <a:spLocks noGrp="1"/>
          </p:cNvSpPr>
          <p:nvPr>
            <p:ph type="title"/>
          </p:nvPr>
        </p:nvSpPr>
        <p:spPr>
          <a:xfrm>
            <a:off x="6138004" y="1480930"/>
            <a:ext cx="5607908" cy="3254321"/>
          </a:xfrm>
        </p:spPr>
        <p:txBody>
          <a:bodyPr vert="horz" lIns="91440" tIns="45720" rIns="91440" bIns="45720" rtlCol="0" anchor="b">
            <a:normAutofit/>
          </a:bodyPr>
          <a:lstStyle/>
          <a:p>
            <a:r>
              <a:rPr lang="en-US" sz="6000" cap="all" dirty="0"/>
              <a:t>AKADEMİK TAKVİM /BAHAR </a:t>
            </a:r>
            <a:r>
              <a:rPr lang="tr-TR" sz="6000" cap="all" dirty="0"/>
              <a:t>yarıyılı</a:t>
            </a:r>
            <a:endParaRPr lang="en-US" sz="6000" cap="all" dirty="0"/>
          </a:p>
        </p:txBody>
      </p:sp>
      <p:graphicFrame>
        <p:nvGraphicFramePr>
          <p:cNvPr id="7" name="İçerik Yer Tutucusu 6">
            <a:extLst>
              <a:ext uri="{FF2B5EF4-FFF2-40B4-BE49-F238E27FC236}">
                <a16:creationId xmlns:a16="http://schemas.microsoft.com/office/drawing/2014/main" id="{3643D016-22F5-4E57-9722-B6764C476F70}"/>
              </a:ext>
            </a:extLst>
          </p:cNvPr>
          <p:cNvGraphicFramePr>
            <a:graphicFrameLocks noGrp="1"/>
          </p:cNvGraphicFramePr>
          <p:nvPr>
            <p:ph idx="1"/>
            <p:extLst>
              <p:ext uri="{D42A27DB-BD31-4B8C-83A1-F6EECF244321}">
                <p14:modId xmlns:p14="http://schemas.microsoft.com/office/powerpoint/2010/main" val="1902865945"/>
              </p:ext>
            </p:extLst>
          </p:nvPr>
        </p:nvGraphicFramePr>
        <p:xfrm>
          <a:off x="634276" y="353085"/>
          <a:ext cx="4331977" cy="6020558"/>
        </p:xfrm>
        <a:graphic>
          <a:graphicData uri="http://schemas.openxmlformats.org/drawingml/2006/table">
            <a:tbl>
              <a:tblPr>
                <a:noFill/>
              </a:tblPr>
              <a:tblGrid>
                <a:gridCol w="3081622">
                  <a:extLst>
                    <a:ext uri="{9D8B030D-6E8A-4147-A177-3AD203B41FA5}">
                      <a16:colId xmlns:a16="http://schemas.microsoft.com/office/drawing/2014/main" val="644079205"/>
                    </a:ext>
                  </a:extLst>
                </a:gridCol>
                <a:gridCol w="1250355">
                  <a:extLst>
                    <a:ext uri="{9D8B030D-6E8A-4147-A177-3AD203B41FA5}">
                      <a16:colId xmlns:a16="http://schemas.microsoft.com/office/drawing/2014/main" val="658724859"/>
                    </a:ext>
                  </a:extLst>
                </a:gridCol>
              </a:tblGrid>
              <a:tr h="1067631">
                <a:tc>
                  <a:txBody>
                    <a:bodyPr/>
                    <a:lstStyle/>
                    <a:p>
                      <a:pPr marL="50800">
                        <a:lnSpc>
                          <a:spcPts val="1460"/>
                        </a:lnSpc>
                        <a:buNone/>
                      </a:pPr>
                      <a:r>
                        <a:rPr lang="tr-TR" sz="800" b="1">
                          <a:effectLst/>
                          <a:latin typeface="Yu Gothic UI" panose="020B0500000000000000" pitchFamily="34" charset="-128"/>
                          <a:ea typeface="Yu Gothic UI" panose="020B0500000000000000" pitchFamily="34" charset="-128"/>
                          <a:cs typeface="Yu Gothic UI" panose="020B0500000000000000" pitchFamily="34" charset="-128"/>
                        </a:rPr>
                        <a:t>BAHAR YARIYILI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28575" cap="flat" cmpd="sng" algn="ctr">
                      <a:noFill/>
                      <a:prstDash val="solid"/>
                    </a:lnL>
                    <a:lnR w="12700" cmpd="sng">
                      <a:noFill/>
                      <a:prstDash val="solid"/>
                    </a:lnR>
                    <a:lnT w="28575" cap="flat" cmpd="sng" algn="ctr">
                      <a:noFill/>
                      <a:prstDash val="solid"/>
                    </a:lnT>
                    <a:lnB w="12700" cmpd="sng">
                      <a:noFill/>
                      <a:prstDash val="solid"/>
                    </a:lnB>
                    <a:noFill/>
                  </a:tcPr>
                </a:tc>
                <a:tc>
                  <a:txBody>
                    <a:bodyPr/>
                    <a:lstStyle/>
                    <a:p>
                      <a:pPr marL="50800">
                        <a:lnSpc>
                          <a:spcPts val="1460"/>
                        </a:lnSpc>
                        <a:buNone/>
                      </a:pP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mpd="sng">
                      <a:noFill/>
                      <a:prstDash val="solid"/>
                    </a:lnL>
                    <a:lnR w="28575" cap="flat" cmpd="sng" algn="ctr">
                      <a:noFill/>
                      <a:prstDash val="solid"/>
                    </a:lnR>
                    <a:lnT w="28575" cap="flat" cmpd="sng" algn="ctr">
                      <a:noFill/>
                      <a:prstDash val="solid"/>
                    </a:lnT>
                    <a:lnB w="12700" cmpd="sng">
                      <a:noFill/>
                      <a:prstDash val="solid"/>
                    </a:lnB>
                    <a:noFill/>
                  </a:tcPr>
                </a:tc>
                <a:extLst>
                  <a:ext uri="{0D108BD9-81ED-4DB2-BD59-A6C34878D82A}">
                    <a16:rowId xmlns:a16="http://schemas.microsoft.com/office/drawing/2014/main" val="4119461522"/>
                  </a:ext>
                </a:extLst>
              </a:tr>
              <a:tr h="106763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Yabancı Diller Bölümü Bahar Yarıyılı Ders Başlangıcı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25 OCAK PAZARTESİ 2027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1127282592"/>
                  </a:ext>
                </a:extLst>
              </a:tr>
              <a:tr h="106763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Bahar Yarıyıl Final Sınavı </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21 MAYIS CUMA 2027</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100436674"/>
                  </a:ext>
                </a:extLst>
              </a:tr>
              <a:tr h="106763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İngilizce Yeterlik Sınavı: Yazılı</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31 MAYIS PAZARTESİ 2027</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2223788001"/>
                  </a:ext>
                </a:extLst>
              </a:tr>
              <a:tr h="1067631">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İngilizce Yeterlik Sınavı: Sözlü</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01 HAZİRAN SALI 2027</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3980393270"/>
                  </a:ext>
                </a:extLst>
              </a:tr>
              <a:tr h="682403">
                <a:tc>
                  <a:txBody>
                    <a:bodyPr/>
                    <a:lstStyle/>
                    <a:p>
                      <a:pPr marL="50800">
                        <a:lnSpc>
                          <a:spcPts val="1460"/>
                        </a:lnSpc>
                        <a:buNone/>
                      </a:pPr>
                      <a:r>
                        <a:rPr lang="tr-TR" sz="800">
                          <a:effectLst/>
                          <a:latin typeface="Yu Gothic UI" panose="020B0500000000000000" pitchFamily="34" charset="-128"/>
                          <a:ea typeface="Yu Gothic UI" panose="020B0500000000000000" pitchFamily="34" charset="-128"/>
                          <a:cs typeface="Yu Gothic UI" panose="020B0500000000000000" pitchFamily="34" charset="-128"/>
                        </a:rPr>
                        <a:t>İngilizce Yeterlik Sınavı Sonuç Açıklama</a:t>
                      </a:r>
                      <a:endParaRPr lang="tr-TR" sz="110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28575" cap="flat" cmpd="sng" algn="ctr">
                      <a:noFill/>
                      <a:prstDash val="solid"/>
                    </a:lnL>
                    <a:lnR w="12700" cmpd="sng">
                      <a:noFill/>
                      <a:prstDash val="solid"/>
                    </a:lnR>
                    <a:lnT w="12700" cmpd="sng">
                      <a:noFill/>
                      <a:prstDash val="solid"/>
                    </a:lnT>
                    <a:lnB w="12700" cmpd="sng">
                      <a:noFill/>
                      <a:prstDash val="solid"/>
                    </a:lnB>
                    <a:noFill/>
                  </a:tcPr>
                </a:tc>
                <a:tc>
                  <a:txBody>
                    <a:bodyPr/>
                    <a:lstStyle/>
                    <a:p>
                      <a:pPr marL="50800">
                        <a:lnSpc>
                          <a:spcPts val="1460"/>
                        </a:lnSpc>
                        <a:buNone/>
                      </a:pPr>
                      <a:r>
                        <a:rPr lang="tr-TR" sz="800" dirty="0">
                          <a:effectLst/>
                          <a:latin typeface="Yu Gothic UI" panose="020B0500000000000000" pitchFamily="34" charset="-128"/>
                          <a:ea typeface="Yu Gothic UI" panose="020B0500000000000000" pitchFamily="34" charset="-128"/>
                          <a:cs typeface="Yu Gothic UI" panose="020B0500000000000000" pitchFamily="34" charset="-128"/>
                        </a:rPr>
                        <a:t>04 HAZİRAN CUMA 2027</a:t>
                      </a:r>
                      <a:endParaRPr lang="tr-TR" sz="1100" dirty="0">
                        <a:effectLst/>
                        <a:latin typeface="Yu Gothic UI" panose="020B0500000000000000" pitchFamily="34" charset="-128"/>
                        <a:ea typeface="Yu Gothic UI" panose="020B0500000000000000" pitchFamily="34" charset="-128"/>
                        <a:cs typeface="Yu Gothic UI" panose="020B0500000000000000" pitchFamily="34" charset="-128"/>
                      </a:endParaRPr>
                    </a:p>
                  </a:txBody>
                  <a:tcPr marL="0" marR="0" marT="0" marB="0">
                    <a:lnL w="12700" cmpd="sng">
                      <a:noFill/>
                      <a:prstDash val="solid"/>
                    </a:lnL>
                    <a:lnR w="28575" cap="flat" cmpd="sng" algn="ctr">
                      <a:noFill/>
                      <a:prstDash val="solid"/>
                    </a:lnR>
                    <a:lnT w="12700" cmpd="sng">
                      <a:noFill/>
                      <a:prstDash val="solid"/>
                    </a:lnT>
                    <a:lnB w="12700" cmpd="sng">
                      <a:noFill/>
                      <a:prstDash val="solid"/>
                    </a:lnB>
                    <a:noFill/>
                  </a:tcPr>
                </a:tc>
                <a:extLst>
                  <a:ext uri="{0D108BD9-81ED-4DB2-BD59-A6C34878D82A}">
                    <a16:rowId xmlns:a16="http://schemas.microsoft.com/office/drawing/2014/main" val="662024218"/>
                  </a:ext>
                </a:extLst>
              </a:tr>
            </a:tbl>
          </a:graphicData>
        </a:graphic>
      </p:graphicFrame>
    </p:spTree>
    <p:extLst>
      <p:ext uri="{BB962C8B-B14F-4D97-AF65-F5344CB8AC3E}">
        <p14:creationId xmlns:p14="http://schemas.microsoft.com/office/powerpoint/2010/main" val="1358788026"/>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3"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4"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16" name="Rectangle 15">
            <a:extLst>
              <a:ext uri="{FF2B5EF4-FFF2-40B4-BE49-F238E27FC236}">
                <a16:creationId xmlns:a16="http://schemas.microsoft.com/office/drawing/2014/main" id="{0CDA5809-5664-4520-ADC8-6959936A1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D4C54414-6E76-4C63-9BDF-ED19F3B33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412340"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1622690C-BC7F-4860-8702-AB000B80148C}"/>
              </a:ext>
            </a:extLst>
          </p:cNvPr>
          <p:cNvSpPr>
            <a:spLocks noGrp="1"/>
          </p:cNvSpPr>
          <p:nvPr>
            <p:ph type="title"/>
          </p:nvPr>
        </p:nvSpPr>
        <p:spPr>
          <a:xfrm>
            <a:off x="6138004" y="1480930"/>
            <a:ext cx="5607908" cy="3254321"/>
          </a:xfrm>
        </p:spPr>
        <p:txBody>
          <a:bodyPr vert="horz" lIns="91440" tIns="45720" rIns="91440" bIns="45720" rtlCol="0" anchor="b">
            <a:normAutofit/>
          </a:bodyPr>
          <a:lstStyle/>
          <a:p>
            <a:r>
              <a:rPr lang="en-US" sz="7000" cap="all"/>
              <a:t>AKADEMİK TAKVİM / YAZ DÖNEMİ</a:t>
            </a:r>
          </a:p>
        </p:txBody>
      </p:sp>
      <p:graphicFrame>
        <p:nvGraphicFramePr>
          <p:cNvPr id="7" name="İçerik Yer Tutucusu 6">
            <a:extLst>
              <a:ext uri="{FF2B5EF4-FFF2-40B4-BE49-F238E27FC236}">
                <a16:creationId xmlns:a16="http://schemas.microsoft.com/office/drawing/2014/main" id="{3643D016-22F5-4E57-9722-B6764C476F70}"/>
              </a:ext>
            </a:extLst>
          </p:cNvPr>
          <p:cNvGraphicFramePr>
            <a:graphicFrameLocks noGrp="1"/>
          </p:cNvGraphicFramePr>
          <p:nvPr>
            <p:ph idx="1"/>
            <p:extLst>
              <p:ext uri="{D42A27DB-BD31-4B8C-83A1-F6EECF244321}">
                <p14:modId xmlns:p14="http://schemas.microsoft.com/office/powerpoint/2010/main" val="943090554"/>
              </p:ext>
            </p:extLst>
          </p:nvPr>
        </p:nvGraphicFramePr>
        <p:xfrm>
          <a:off x="795528" y="2194640"/>
          <a:ext cx="4170724" cy="2585680"/>
        </p:xfrm>
        <a:graphic>
          <a:graphicData uri="http://schemas.openxmlformats.org/drawingml/2006/table">
            <a:tbl>
              <a:tblPr>
                <a:noFill/>
              </a:tblPr>
              <a:tblGrid>
                <a:gridCol w="2731932">
                  <a:extLst>
                    <a:ext uri="{9D8B030D-6E8A-4147-A177-3AD203B41FA5}">
                      <a16:colId xmlns:a16="http://schemas.microsoft.com/office/drawing/2014/main" val="644079205"/>
                    </a:ext>
                  </a:extLst>
                </a:gridCol>
                <a:gridCol w="1438792">
                  <a:extLst>
                    <a:ext uri="{9D8B030D-6E8A-4147-A177-3AD203B41FA5}">
                      <a16:colId xmlns:a16="http://schemas.microsoft.com/office/drawing/2014/main" val="658724859"/>
                    </a:ext>
                  </a:extLst>
                </a:gridCol>
              </a:tblGrid>
              <a:tr h="1188680">
                <a:tc>
                  <a:txBody>
                    <a:bodyPr/>
                    <a:lstStyle/>
                    <a:p>
                      <a:pPr algn="l" fontAlgn="b"/>
                      <a:r>
                        <a:rPr lang="tr-TR" sz="1900" b="0" i="0" u="none" strike="noStrike" cap="none" spc="0" dirty="0">
                          <a:solidFill>
                            <a:schemeClr val="tx1"/>
                          </a:solidFill>
                          <a:effectLst/>
                          <a:latin typeface="Calibri" panose="020F0502020204030204" pitchFamily="34" charset="0"/>
                        </a:rPr>
                        <a:t>Yabancı Diller Bölümü Yaz Dönemi (7 Hafta)</a:t>
                      </a:r>
                    </a:p>
                  </a:txBody>
                  <a:tcPr marL="72468" marR="72468" marT="40252" marB="144936" anchor="b">
                    <a:lnL w="12700" cmpd="sng">
                      <a:noFill/>
                      <a:prstDash val="solid"/>
                    </a:lnL>
                    <a:lnR w="12700" cmpd="sng">
                      <a:noFill/>
                      <a:prstDash val="solid"/>
                    </a:lnR>
                    <a:lnT w="12700" cap="flat" cmpd="sng" algn="ctr">
                      <a:solidFill>
                        <a:schemeClr val="accent1"/>
                      </a:solidFill>
                      <a:prstDash val="solid"/>
                    </a:lnT>
                    <a:lnB w="12700" cmpd="sng">
                      <a:noFill/>
                      <a:prstDash val="solid"/>
                    </a:lnB>
                    <a:noFill/>
                  </a:tcPr>
                </a:tc>
                <a:tc>
                  <a:txBody>
                    <a:bodyPr/>
                    <a:lstStyle/>
                    <a:p>
                      <a:pPr marL="45085">
                        <a:lnSpc>
                          <a:spcPct val="100000"/>
                        </a:lnSpc>
                        <a:spcBef>
                          <a:spcPts val="230"/>
                        </a:spcBef>
                        <a:spcAft>
                          <a:spcPts val="0"/>
                        </a:spcAft>
                      </a:pPr>
                      <a:r>
                        <a:rPr lang="tr-TR" sz="1800" kern="1200" dirty="0">
                          <a:solidFill>
                            <a:schemeClr val="tx1"/>
                          </a:solidFill>
                          <a:effectLst/>
                          <a:latin typeface="+mn-lt"/>
                          <a:ea typeface="+mn-ea"/>
                          <a:cs typeface="+mn-cs"/>
                        </a:rPr>
                        <a:t>14 HAZİRAN PAZARTESİ 2027</a:t>
                      </a:r>
                    </a:p>
                    <a:p>
                      <a:pPr marL="45085">
                        <a:lnSpc>
                          <a:spcPct val="100000"/>
                        </a:lnSpc>
                        <a:spcBef>
                          <a:spcPts val="230"/>
                        </a:spcBef>
                        <a:spcAft>
                          <a:spcPts val="0"/>
                        </a:spcAft>
                      </a:pPr>
                      <a:r>
                        <a:rPr lang="tr-TR" sz="1800" kern="1200" dirty="0">
                          <a:solidFill>
                            <a:schemeClr val="tx1"/>
                          </a:solidFill>
                          <a:effectLst/>
                          <a:latin typeface="+mn-lt"/>
                          <a:ea typeface="+mn-ea"/>
                          <a:cs typeface="+mn-cs"/>
                        </a:rPr>
                        <a:t>30 TEMMUZ CUMA 2027</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prstDash val="solid"/>
                    </a:lnL>
                    <a:lnR w="12700" cmpd="sng">
                      <a:noFill/>
                      <a:prstDash val="solid"/>
                    </a:lnR>
                    <a:lnT w="12700" cap="flat" cmpd="sng" algn="ctr">
                      <a:solidFill>
                        <a:schemeClr val="accent1"/>
                      </a:solidFill>
                      <a:prstDash val="solid"/>
                    </a:lnT>
                    <a:lnB w="12700" cmpd="sng">
                      <a:noFill/>
                      <a:prstDash val="solid"/>
                    </a:lnB>
                    <a:noFill/>
                  </a:tcPr>
                </a:tc>
                <a:extLst>
                  <a:ext uri="{0D108BD9-81ED-4DB2-BD59-A6C34878D82A}">
                    <a16:rowId xmlns:a16="http://schemas.microsoft.com/office/drawing/2014/main" val="4119461522"/>
                  </a:ext>
                </a:extLst>
              </a:tr>
              <a:tr h="1188680">
                <a:tc>
                  <a:txBody>
                    <a:bodyPr/>
                    <a:lstStyle/>
                    <a:p>
                      <a:pPr algn="l" fontAlgn="b"/>
                      <a:r>
                        <a:rPr lang="tr-TR" sz="1900" b="0" i="0" u="none" strike="noStrike" cap="none" spc="0">
                          <a:solidFill>
                            <a:schemeClr val="tx1"/>
                          </a:solidFill>
                          <a:effectLst/>
                          <a:latin typeface="Calibri" panose="020F0502020204030204" pitchFamily="34" charset="0"/>
                        </a:rPr>
                        <a:t>Yaz Dönemi Yeterlik Sınavı (YAZILI+SÖZLÜ)</a:t>
                      </a:r>
                    </a:p>
                  </a:txBody>
                  <a:tcPr marL="72468" marR="72468" marT="40252" marB="144936" anchor="b">
                    <a:lnL w="12700" cmpd="sng">
                      <a:noFill/>
                      <a:prstDash val="solid"/>
                    </a:lnL>
                    <a:lnR w="12700" cmpd="sng">
                      <a:noFill/>
                      <a:prstDash val="solid"/>
                    </a:lnR>
                    <a:lnT w="12700" cmpd="sng">
                      <a:noFill/>
                      <a:prstDash val="solid"/>
                    </a:lnT>
                    <a:lnB w="12700" cmpd="sng">
                      <a:noFill/>
                      <a:prstDash val="solid"/>
                    </a:lnB>
                    <a:noFill/>
                  </a:tcPr>
                </a:tc>
                <a:tc>
                  <a:txBody>
                    <a:bodyPr/>
                    <a:lstStyle/>
                    <a:p>
                      <a:pPr marL="45085">
                        <a:lnSpc>
                          <a:spcPts val="890"/>
                        </a:lnSpc>
                        <a:spcBef>
                          <a:spcPts val="220"/>
                        </a:spcBef>
                      </a:pP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p>
                      <a:pPr marL="45085">
                        <a:lnSpc>
                          <a:spcPts val="890"/>
                        </a:lnSpc>
                        <a:spcBef>
                          <a:spcPts val="220"/>
                        </a:spcBef>
                      </a:pP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p>
                      <a:pPr marL="45085">
                        <a:lnSpc>
                          <a:spcPts val="890"/>
                        </a:lnSpc>
                        <a:spcBef>
                          <a:spcPts val="220"/>
                        </a:spcBef>
                      </a:pP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p>
                      <a:pPr marL="45085">
                        <a:lnSpc>
                          <a:spcPts val="890"/>
                        </a:lnSpc>
                        <a:spcBef>
                          <a:spcPts val="220"/>
                        </a:spcBef>
                      </a:pP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p>
                      <a:pPr marL="45085">
                        <a:lnSpc>
                          <a:spcPts val="890"/>
                        </a:lnSpc>
                        <a:spcBef>
                          <a:spcPts val="220"/>
                        </a:spcBef>
                      </a:pPr>
                      <a:r>
                        <a:rPr lang="tr-TR" sz="1800" kern="1200" dirty="0">
                          <a:solidFill>
                            <a:schemeClr val="tx1"/>
                          </a:solidFill>
                          <a:effectLst/>
                          <a:latin typeface="+mn-lt"/>
                          <a:ea typeface="+mn-ea"/>
                          <a:cs typeface="+mn-cs"/>
                        </a:rPr>
                        <a:t>30 TEMMUZ</a:t>
                      </a:r>
                    </a:p>
                    <a:p>
                      <a:pPr marL="45085">
                        <a:lnSpc>
                          <a:spcPts val="890"/>
                        </a:lnSpc>
                        <a:spcBef>
                          <a:spcPts val="220"/>
                        </a:spcBef>
                      </a:pPr>
                      <a:endParaRPr lang="tr-TR" sz="1800" kern="1200" dirty="0">
                        <a:solidFill>
                          <a:schemeClr val="tx1"/>
                        </a:solidFill>
                        <a:effectLst/>
                        <a:latin typeface="+mn-lt"/>
                        <a:ea typeface="+mn-ea"/>
                        <a:cs typeface="+mn-cs"/>
                      </a:endParaRPr>
                    </a:p>
                    <a:p>
                      <a:pPr marL="45085">
                        <a:lnSpc>
                          <a:spcPts val="890"/>
                        </a:lnSpc>
                        <a:spcBef>
                          <a:spcPts val="220"/>
                        </a:spcBef>
                      </a:pPr>
                      <a:r>
                        <a:rPr lang="tr-TR" sz="1800" kern="1200" dirty="0">
                          <a:solidFill>
                            <a:schemeClr val="tx1"/>
                          </a:solidFill>
                          <a:effectLst/>
                          <a:latin typeface="+mn-lt"/>
                          <a:ea typeface="+mn-ea"/>
                          <a:cs typeface="+mn-cs"/>
                        </a:rPr>
                        <a:t> CUMA 2027</a:t>
                      </a:r>
                      <a:endParaRPr lang="tr-T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1127282592"/>
                  </a:ext>
                </a:extLst>
              </a:tr>
            </a:tbl>
          </a:graphicData>
        </a:graphic>
      </p:graphicFrame>
    </p:spTree>
    <p:extLst>
      <p:ext uri="{BB962C8B-B14F-4D97-AF65-F5344CB8AC3E}">
        <p14:creationId xmlns:p14="http://schemas.microsoft.com/office/powerpoint/2010/main" val="2352223208"/>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A35B79BD-5E03-E0DD-C82B-4D9310C504A5}"/>
            </a:ext>
          </a:extLst>
        </p:cNvPr>
        <p:cNvGrpSpPr/>
        <p:nvPr/>
      </p:nvGrpSpPr>
      <p:grpSpPr>
        <a:xfrm>
          <a:off x="0" y="0"/>
          <a:ext cx="0" cy="0"/>
          <a:chOff x="0" y="0"/>
          <a:chExt cx="0" cy="0"/>
        </a:xfrm>
      </p:grpSpPr>
      <p:sp useBgFill="1">
        <p:nvSpPr>
          <p:cNvPr id="28" name="Rectangle 22">
            <a:extLst>
              <a:ext uri="{FF2B5EF4-FFF2-40B4-BE49-F238E27FC236}">
                <a16:creationId xmlns:a16="http://schemas.microsoft.com/office/drawing/2014/main" id="{E4BB1650-B616-4EFB-9FB7-5D93104B5A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etin kutusu 2">
            <a:extLst>
              <a:ext uri="{FF2B5EF4-FFF2-40B4-BE49-F238E27FC236}">
                <a16:creationId xmlns:a16="http://schemas.microsoft.com/office/drawing/2014/main" id="{A6FA4314-8892-B7DE-C39F-4B5F413D58ED}"/>
              </a:ext>
            </a:extLst>
          </p:cNvPr>
          <p:cNvSpPr txBox="1"/>
          <p:nvPr/>
        </p:nvSpPr>
        <p:spPr>
          <a:xfrm>
            <a:off x="1188720" y="1188720"/>
            <a:ext cx="5369029" cy="4480560"/>
          </a:xfrm>
          <a:prstGeom prst="rect">
            <a:avLst/>
          </a:prstGeom>
        </p:spPr>
        <p:txBody>
          <a:bodyPr vert="horz" lIns="91440" tIns="45720" rIns="91440" bIns="45720" rtlCol="0" anchor="ctr">
            <a:normAutofit/>
          </a:bodyPr>
          <a:lstStyle/>
          <a:p>
            <a:pPr indent="-384048" defTabSz="914400">
              <a:lnSpc>
                <a:spcPct val="94000"/>
              </a:lnSpc>
              <a:spcAft>
                <a:spcPts val="200"/>
              </a:spcAft>
              <a:buFont typeface="Franklin Gothic Book" panose="020B0503020102020204" pitchFamily="34" charset="0"/>
            </a:pPr>
            <a:r>
              <a:rPr lang="en-US" b="1" u="sng">
                <a:solidFill>
                  <a:schemeClr val="tx2"/>
                </a:solidFill>
              </a:rPr>
              <a:t>FALL TERM EXAM WEEKS</a:t>
            </a:r>
            <a:endParaRPr lang="en-US">
              <a:solidFill>
                <a:schemeClr val="tx2"/>
              </a:solidFill>
            </a:endParaRPr>
          </a:p>
          <a:p>
            <a:pPr indent="-384048" defTabSz="914400">
              <a:lnSpc>
                <a:spcPct val="94000"/>
              </a:lnSpc>
              <a:spcAft>
                <a:spcPts val="200"/>
              </a:spcAft>
              <a:buFont typeface="Franklin Gothic Book" panose="020B0503020102020204" pitchFamily="34" charset="0"/>
            </a:pPr>
            <a:r>
              <a:rPr lang="en-US">
                <a:solidFill>
                  <a:schemeClr val="tx2"/>
                </a:solidFill>
                <a:effectLst>
                  <a:outerShdw blurRad="38100" dist="19050" dir="2700000" algn="tl">
                    <a:schemeClr val="dk1">
                      <a:alpha val="40000"/>
                    </a:schemeClr>
                  </a:outerShdw>
                </a:effectLst>
              </a:rPr>
              <a:t> </a:t>
            </a:r>
            <a:endParaRPr lang="en-US">
              <a:solidFill>
                <a:schemeClr val="tx2"/>
              </a:solidFill>
            </a:endParaRPr>
          </a:p>
          <a:p>
            <a:pPr indent="-384048" defTabSz="914400">
              <a:lnSpc>
                <a:spcPct val="94000"/>
              </a:lnSpc>
              <a:spcAft>
                <a:spcPts val="200"/>
              </a:spcAft>
              <a:buFont typeface="Franklin Gothic Book" panose="020B0503020102020204" pitchFamily="34" charset="0"/>
            </a:pPr>
            <a:r>
              <a:rPr lang="en-US" u="sng">
                <a:solidFill>
                  <a:schemeClr val="tx2"/>
                </a:solidFill>
                <a:effectLst>
                  <a:outerShdw blurRad="38100" dist="19050" dir="2700000" algn="tl">
                    <a:schemeClr val="dk1">
                      <a:alpha val="40000"/>
                    </a:schemeClr>
                  </a:outerShdw>
                </a:effectLst>
              </a:rPr>
              <a:t>WEEK 5 		MIDTERM-1 (Oct.23)</a:t>
            </a:r>
            <a:endParaRPr lang="en-US">
              <a:solidFill>
                <a:schemeClr val="tx2"/>
              </a:solidFill>
            </a:endParaRPr>
          </a:p>
          <a:p>
            <a:pPr indent="-384048" defTabSz="914400">
              <a:lnSpc>
                <a:spcPct val="94000"/>
              </a:lnSpc>
              <a:spcAft>
                <a:spcPts val="200"/>
              </a:spcAft>
              <a:buFont typeface="Franklin Gothic Book" panose="020B0503020102020204" pitchFamily="34" charset="0"/>
            </a:pPr>
            <a:r>
              <a:rPr lang="en-US" u="sng">
                <a:solidFill>
                  <a:schemeClr val="tx2"/>
                </a:solidFill>
                <a:effectLst>
                  <a:outerShdw blurRad="38100" dist="19050" dir="2700000" algn="tl">
                    <a:schemeClr val="dk1">
                      <a:alpha val="40000"/>
                    </a:schemeClr>
                  </a:outerShdw>
                </a:effectLst>
              </a:rPr>
              <a:t>WEEK 10 	MIDTERM-2 (Nov.27)</a:t>
            </a:r>
            <a:endParaRPr lang="en-US">
              <a:solidFill>
                <a:schemeClr val="tx2"/>
              </a:solidFill>
            </a:endParaRPr>
          </a:p>
          <a:p>
            <a:pPr indent="-384048" defTabSz="914400">
              <a:lnSpc>
                <a:spcPct val="94000"/>
              </a:lnSpc>
              <a:spcAft>
                <a:spcPts val="200"/>
              </a:spcAft>
              <a:buFont typeface="Franklin Gothic Book" panose="020B0503020102020204" pitchFamily="34" charset="0"/>
            </a:pPr>
            <a:r>
              <a:rPr lang="en-US">
                <a:solidFill>
                  <a:schemeClr val="tx2"/>
                </a:solidFill>
                <a:effectLst>
                  <a:outerShdw blurRad="38100" dist="19050" dir="2700000" algn="tl">
                    <a:schemeClr val="dk1">
                      <a:alpha val="40000"/>
                    </a:schemeClr>
                  </a:outerShdw>
                </a:effectLst>
              </a:rPr>
              <a:t> </a:t>
            </a:r>
            <a:endParaRPr lang="en-US">
              <a:solidFill>
                <a:schemeClr val="tx2"/>
              </a:solidFill>
            </a:endParaRPr>
          </a:p>
          <a:p>
            <a:pPr indent="-384048" defTabSz="914400">
              <a:lnSpc>
                <a:spcPct val="94000"/>
              </a:lnSpc>
              <a:spcAft>
                <a:spcPts val="200"/>
              </a:spcAft>
              <a:buFont typeface="Franklin Gothic Book" panose="020B0503020102020204" pitchFamily="34" charset="0"/>
            </a:pPr>
            <a:r>
              <a:rPr lang="en-US" u="sng">
                <a:solidFill>
                  <a:schemeClr val="tx2"/>
                </a:solidFill>
                <a:effectLst>
                  <a:outerShdw blurRad="38100" dist="19050" dir="2700000" algn="tl">
                    <a:schemeClr val="dk1">
                      <a:alpha val="40000"/>
                    </a:schemeClr>
                  </a:outerShdw>
                </a:effectLst>
              </a:rPr>
              <a:t>WEEK 16 	FINAL (Jan.08)</a:t>
            </a:r>
            <a:endParaRPr lang="en-US">
              <a:solidFill>
                <a:schemeClr val="tx2"/>
              </a:solidFill>
            </a:endParaRPr>
          </a:p>
        </p:txBody>
      </p:sp>
      <p:sp>
        <p:nvSpPr>
          <p:cNvPr id="29" name="Rectangle 24">
            <a:extLst>
              <a:ext uri="{FF2B5EF4-FFF2-40B4-BE49-F238E27FC236}">
                <a16:creationId xmlns:a16="http://schemas.microsoft.com/office/drawing/2014/main" id="{BB47C962-A905-4168-832D-BF622B381E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527850" y="0"/>
            <a:ext cx="466414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6">
            <a:extLst>
              <a:ext uri="{FF2B5EF4-FFF2-40B4-BE49-F238E27FC236}">
                <a16:creationId xmlns:a16="http://schemas.microsoft.com/office/drawing/2014/main" id="{B0CAA55C-9F48-4F94-95AA-563539497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bg2"/>
          </a:solidFill>
          <a:ln w="0">
            <a:noFill/>
            <a:prstDash val="solid"/>
            <a:round/>
            <a:headEnd/>
            <a:tailEnd/>
          </a:ln>
        </p:spPr>
        <p:txBody>
          <a:bodyPr/>
          <a:lstStyle/>
          <a:p>
            <a:endParaRPr lang="tr-TR"/>
          </a:p>
        </p:txBody>
      </p:sp>
      <p:sp>
        <p:nvSpPr>
          <p:cNvPr id="2" name="Başlık 1">
            <a:extLst>
              <a:ext uri="{FF2B5EF4-FFF2-40B4-BE49-F238E27FC236}">
                <a16:creationId xmlns:a16="http://schemas.microsoft.com/office/drawing/2014/main" id="{33118733-CED8-F7FE-4E70-846FF9AD49D0}"/>
              </a:ext>
            </a:extLst>
          </p:cNvPr>
          <p:cNvSpPr>
            <a:spLocks noGrp="1"/>
          </p:cNvSpPr>
          <p:nvPr>
            <p:ph type="title"/>
          </p:nvPr>
        </p:nvSpPr>
        <p:spPr>
          <a:xfrm>
            <a:off x="8523027" y="1252181"/>
            <a:ext cx="3132162" cy="4302457"/>
          </a:xfrm>
        </p:spPr>
        <p:txBody>
          <a:bodyPr vert="horz" lIns="91440" tIns="45720" rIns="91440" bIns="45720" rtlCol="0" anchor="t">
            <a:normAutofit/>
          </a:bodyPr>
          <a:lstStyle/>
          <a:p>
            <a:r>
              <a:rPr lang="en-US" sz="4000" cap="all">
                <a:solidFill>
                  <a:schemeClr val="bg2"/>
                </a:solidFill>
              </a:rPr>
              <a:t>Güz dönemi sınav haftaları</a:t>
            </a:r>
          </a:p>
        </p:txBody>
      </p:sp>
    </p:spTree>
    <p:extLst>
      <p:ext uri="{BB962C8B-B14F-4D97-AF65-F5344CB8AC3E}">
        <p14:creationId xmlns:p14="http://schemas.microsoft.com/office/powerpoint/2010/main" val="3451129340"/>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07" name="Group 1089">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108"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109"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useBgFill="1">
        <p:nvSpPr>
          <p:cNvPr id="1110" name="Rectangle 1093">
            <a:extLst>
              <a:ext uri="{FF2B5EF4-FFF2-40B4-BE49-F238E27FC236}">
                <a16:creationId xmlns:a16="http://schemas.microsoft.com/office/drawing/2014/main" id="{1E954AF0-B5CC-4A16-ACDA-675B5694F2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1" name="Freeform 6">
            <a:extLst>
              <a:ext uri="{FF2B5EF4-FFF2-40B4-BE49-F238E27FC236}">
                <a16:creationId xmlns:a16="http://schemas.microsoft.com/office/drawing/2014/main" id="{325322DD-3792-4947-A96A-1B6D9D786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2" name="Metin kutusu 1">
            <a:extLst>
              <a:ext uri="{FF2B5EF4-FFF2-40B4-BE49-F238E27FC236}">
                <a16:creationId xmlns:a16="http://schemas.microsoft.com/office/drawing/2014/main" id="{2F4CF8D8-2B0A-E7AA-6939-656E3E26D8B7}"/>
              </a:ext>
            </a:extLst>
          </p:cNvPr>
          <p:cNvSpPr txBox="1"/>
          <p:nvPr/>
        </p:nvSpPr>
        <p:spPr>
          <a:xfrm>
            <a:off x="8569666" y="1314922"/>
            <a:ext cx="3176246" cy="3000139"/>
          </a:xfrm>
          <a:prstGeom prst="rect">
            <a:avLst/>
          </a:prstGeom>
        </p:spPr>
        <p:txBody>
          <a:bodyPr vert="horz" lIns="91440" tIns="45720" rIns="91440" bIns="45720" rtlCol="0" anchor="b">
            <a:normAutofit/>
          </a:bodyPr>
          <a:lstStyle/>
          <a:p>
            <a:pPr marL="384048" indent="-384048" defTabSz="914400">
              <a:lnSpc>
                <a:spcPct val="89000"/>
              </a:lnSpc>
              <a:spcBef>
                <a:spcPct val="0"/>
              </a:spcBef>
              <a:spcAft>
                <a:spcPts val="200"/>
              </a:spcAft>
            </a:pPr>
            <a:r>
              <a:rPr lang="en-US" sz="4800" b="1" cap="all">
                <a:solidFill>
                  <a:schemeClr val="tx2"/>
                </a:solidFill>
                <a:latin typeface="+mj-lt"/>
                <a:ea typeface="+mj-ea"/>
                <a:cs typeface="+mj-cs"/>
              </a:rPr>
              <a:t>WhatsApp</a:t>
            </a:r>
          </a:p>
          <a:p>
            <a:pPr marL="384048" indent="-384048" defTabSz="914400">
              <a:lnSpc>
                <a:spcPct val="89000"/>
              </a:lnSpc>
              <a:spcBef>
                <a:spcPct val="0"/>
              </a:spcBef>
              <a:spcAft>
                <a:spcPts val="200"/>
              </a:spcAft>
            </a:pPr>
            <a:r>
              <a:rPr lang="en-US" sz="4800" b="1" cap="all">
                <a:solidFill>
                  <a:schemeClr val="tx2"/>
                </a:solidFill>
                <a:latin typeface="+mj-lt"/>
                <a:ea typeface="+mj-ea"/>
                <a:cs typeface="+mj-cs"/>
              </a:rPr>
              <a:t>Grubu</a:t>
            </a:r>
            <a:endParaRPr lang="en-US" sz="4800" cap="all">
              <a:solidFill>
                <a:schemeClr val="tx2"/>
              </a:solidFill>
              <a:latin typeface="+mj-lt"/>
              <a:ea typeface="+mj-ea"/>
              <a:cs typeface="+mj-cs"/>
            </a:endParaRPr>
          </a:p>
        </p:txBody>
      </p:sp>
      <p:sp>
        <p:nvSpPr>
          <p:cNvPr id="6" name="AutoShape 6">
            <a:extLst>
              <a:ext uri="{FF2B5EF4-FFF2-40B4-BE49-F238E27FC236}">
                <a16:creationId xmlns:a16="http://schemas.microsoft.com/office/drawing/2014/main" id="{F30CAF5B-0AE9-62DB-5B18-2CC9BCC96E8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5" name="Resim 4">
            <a:extLst>
              <a:ext uri="{FF2B5EF4-FFF2-40B4-BE49-F238E27FC236}">
                <a16:creationId xmlns:a16="http://schemas.microsoft.com/office/drawing/2014/main" id="{4BF5BDE2-2ED6-9DE8-5465-B8FDCC7272B2}"/>
              </a:ext>
            </a:extLst>
          </p:cNvPr>
          <p:cNvPicPr>
            <a:picLocks noChangeAspect="1"/>
          </p:cNvPicPr>
          <p:nvPr/>
        </p:nvPicPr>
        <p:blipFill>
          <a:blip r:embed="rId3"/>
          <a:srcRect l="6513" t="23671" r="8181" b="35281"/>
          <a:stretch>
            <a:fillRect/>
          </a:stretch>
        </p:blipFill>
        <p:spPr>
          <a:xfrm>
            <a:off x="602270" y="29412"/>
            <a:ext cx="6233651" cy="6828588"/>
          </a:xfrm>
          <a:prstGeom prst="rect">
            <a:avLst/>
          </a:prstGeom>
        </p:spPr>
      </p:pic>
    </p:spTree>
    <p:extLst>
      <p:ext uri="{BB962C8B-B14F-4D97-AF65-F5344CB8AC3E}">
        <p14:creationId xmlns:p14="http://schemas.microsoft.com/office/powerpoint/2010/main" val="2749610989"/>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52" name="Rectangle 1051">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5" name="Resim 4" descr="Şer ittifakının Türkiye paniği! Ankara'nın Pakistan ve AB iş birlikleri  endişeye sebep oldu | Türkiye Gazetesi">
            <a:extLst>
              <a:ext uri="{FF2B5EF4-FFF2-40B4-BE49-F238E27FC236}">
                <a16:creationId xmlns:a16="http://schemas.microsoft.com/office/drawing/2014/main" id="{A02DC1AB-C52E-9FD6-D54D-0F64099ACE15}"/>
              </a:ext>
            </a:extLst>
          </p:cNvPr>
          <p:cNvPicPr>
            <a:picLocks noChangeAspect="1"/>
          </p:cNvPicPr>
          <p:nvPr/>
        </p:nvPicPr>
        <p:blipFill>
          <a:blip r:embed="rId2"/>
          <a:stretch>
            <a:fillRect/>
          </a:stretch>
        </p:blipFill>
        <p:spPr>
          <a:xfrm>
            <a:off x="1023561" y="1436055"/>
            <a:ext cx="6517065" cy="3665849"/>
          </a:xfrm>
          <a:prstGeom prst="rect">
            <a:avLst/>
          </a:prstGeom>
        </p:spPr>
      </p:pic>
      <p:sp>
        <p:nvSpPr>
          <p:cNvPr id="2" name="İçerik Yer Tutucusu 1">
            <a:extLst>
              <a:ext uri="{FF2B5EF4-FFF2-40B4-BE49-F238E27FC236}">
                <a16:creationId xmlns:a16="http://schemas.microsoft.com/office/drawing/2014/main" id="{EF9E50D4-1024-A5C7-2FC4-DAA236749901}"/>
              </a:ext>
            </a:extLst>
          </p:cNvPr>
          <p:cNvSpPr>
            <a:spLocks noGrp="1"/>
          </p:cNvSpPr>
          <p:nvPr>
            <p:ph idx="1"/>
          </p:nvPr>
        </p:nvSpPr>
        <p:spPr>
          <a:xfrm>
            <a:off x="7860667" y="2286000"/>
            <a:ext cx="3656419" cy="3581400"/>
          </a:xfrm>
        </p:spPr>
        <p:txBody>
          <a:bodyPr>
            <a:normAutofit/>
          </a:bodyPr>
          <a:lstStyle/>
          <a:p>
            <a:pPr marL="0" indent="0">
              <a:buNone/>
            </a:pPr>
            <a:r>
              <a:rPr lang="tr-TR"/>
              <a:t>TERÖRSÜZ TÜRKİYE HEDEFİ</a:t>
            </a:r>
          </a:p>
          <a:p>
            <a:r>
              <a:rPr lang="tr-TR"/>
              <a:t>Sosyal Boyut </a:t>
            </a:r>
          </a:p>
          <a:p>
            <a:r>
              <a:rPr lang="tr-TR"/>
              <a:t>Ekonomik Boyut</a:t>
            </a:r>
          </a:p>
          <a:p>
            <a:r>
              <a:rPr lang="tr-TR"/>
              <a:t>Hukuki Boyut</a:t>
            </a:r>
          </a:p>
          <a:p>
            <a:r>
              <a:rPr lang="tr-TR"/>
              <a:t>Siyasi Boyut</a:t>
            </a:r>
          </a:p>
          <a:p>
            <a:r>
              <a:rPr lang="tr-TR"/>
              <a:t>Kültürel Boyut</a:t>
            </a:r>
          </a:p>
          <a:p>
            <a:r>
              <a:rPr lang="tr-TR"/>
              <a:t>Güvenlik Boyutu</a:t>
            </a:r>
          </a:p>
          <a:p>
            <a:pPr marL="0" indent="0">
              <a:buNone/>
            </a:pPr>
            <a:endParaRPr lang="tr-TR" dirty="0"/>
          </a:p>
        </p:txBody>
      </p:sp>
    </p:spTree>
    <p:extLst>
      <p:ext uri="{BB962C8B-B14F-4D97-AF65-F5344CB8AC3E}">
        <p14:creationId xmlns:p14="http://schemas.microsoft.com/office/powerpoint/2010/main" val="1297706052"/>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2E6C52D-2A5C-B536-C986-B04A129EF2B9}"/>
            </a:ext>
          </a:extLst>
        </p:cNvPr>
        <p:cNvGrpSpPr/>
        <p:nvPr/>
      </p:nvGrpSpPr>
      <p:grpSpPr>
        <a:xfrm>
          <a:off x="0" y="0"/>
          <a:ext cx="0" cy="0"/>
          <a:chOff x="0" y="0"/>
          <a:chExt cx="0" cy="0"/>
        </a:xfrm>
      </p:grpSpPr>
      <p:sp>
        <p:nvSpPr>
          <p:cNvPr id="1043" name="Rectangle 1032">
            <a:extLst>
              <a:ext uri="{FF2B5EF4-FFF2-40B4-BE49-F238E27FC236}">
                <a16:creationId xmlns:a16="http://schemas.microsoft.com/office/drawing/2014/main" id="{8681B5BB-6117-7B17-6D40-4BEE9BABB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044" name="Rectangle 1034">
            <a:extLst>
              <a:ext uri="{FF2B5EF4-FFF2-40B4-BE49-F238E27FC236}">
                <a16:creationId xmlns:a16="http://schemas.microsoft.com/office/drawing/2014/main" id="{6BCE2AE5-DA72-BCD2-58FC-E29AF91009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45" name="Group 1036">
            <a:extLst>
              <a:ext uri="{FF2B5EF4-FFF2-40B4-BE49-F238E27FC236}">
                <a16:creationId xmlns:a16="http://schemas.microsoft.com/office/drawing/2014/main" id="{D6A0961B-7DD4-6924-21A7-DD1BBA850FF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38" name="Freeform 6">
              <a:extLst>
                <a:ext uri="{FF2B5EF4-FFF2-40B4-BE49-F238E27FC236}">
                  <a16:creationId xmlns:a16="http://schemas.microsoft.com/office/drawing/2014/main" id="{E357B9FB-7686-77B5-E91F-E15746BD6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046" name="Freeform 6">
              <a:extLst>
                <a:ext uri="{FF2B5EF4-FFF2-40B4-BE49-F238E27FC236}">
                  <a16:creationId xmlns:a16="http://schemas.microsoft.com/office/drawing/2014/main" id="{2041E503-5545-BC7C-834A-A94315D8D3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p:nvSpPr>
          <p:cNvPr id="1047" name="Rectangle 1040">
            <a:extLst>
              <a:ext uri="{FF2B5EF4-FFF2-40B4-BE49-F238E27FC236}">
                <a16:creationId xmlns:a16="http://schemas.microsoft.com/office/drawing/2014/main" id="{E0F00281-B4C2-EE7C-0E81-7D617694E2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Top 10 Dangerous Goods questions our hotline experts answer every day. -  Labelmaster Blog">
            <a:extLst>
              <a:ext uri="{FF2B5EF4-FFF2-40B4-BE49-F238E27FC236}">
                <a16:creationId xmlns:a16="http://schemas.microsoft.com/office/drawing/2014/main" id="{B9A3E9DD-77EF-353C-EAE5-56853DD6E45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5293" b="6125"/>
          <a:stretch/>
        </p:blipFill>
        <p:spPr bwMode="auto">
          <a:xfrm>
            <a:off x="2326032" y="1289918"/>
            <a:ext cx="7542904" cy="4242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4253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A6EC888-B85F-410F-B430-06583E94B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11" name="Rectangle 10">
            <a:extLst>
              <a:ext uri="{FF2B5EF4-FFF2-40B4-BE49-F238E27FC236}">
                <a16:creationId xmlns:a16="http://schemas.microsoft.com/office/drawing/2014/main" id="{D488911C-0EC7-40A9-9BCB-CA8A66E462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3023EA8-527A-4FA2-A71D-626F912756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4" name="Freeform 6">
              <a:extLst>
                <a:ext uri="{FF2B5EF4-FFF2-40B4-BE49-F238E27FC236}">
                  <a16:creationId xmlns:a16="http://schemas.microsoft.com/office/drawing/2014/main" id="{60C46CD6-ADBB-41BC-8969-7C707D4332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tr-TR"/>
            </a:p>
          </p:txBody>
        </p:sp>
        <p:sp>
          <p:nvSpPr>
            <p:cNvPr id="15" name="Freeform 6">
              <a:extLst>
                <a:ext uri="{FF2B5EF4-FFF2-40B4-BE49-F238E27FC236}">
                  <a16:creationId xmlns:a16="http://schemas.microsoft.com/office/drawing/2014/main" id="{B6C38415-998B-45FB-A12C-BD0B184CB8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grpSp>
      <p:sp>
        <p:nvSpPr>
          <p:cNvPr id="17" name="Rectangle 16">
            <a:extLst>
              <a:ext uri="{FF2B5EF4-FFF2-40B4-BE49-F238E27FC236}">
                <a16:creationId xmlns:a16="http://schemas.microsoft.com/office/drawing/2014/main" id="{C8D89F71-9459-4318-ACAE-874616C3A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462" y="968188"/>
            <a:ext cx="10194046" cy="48942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Pop quiz Vectors &amp; Illustrations for Free Download | Freepik">
            <a:extLst>
              <a:ext uri="{FF2B5EF4-FFF2-40B4-BE49-F238E27FC236}">
                <a16:creationId xmlns:a16="http://schemas.microsoft.com/office/drawing/2014/main" id="{CEC1A62F-C01A-C24A-25A2-0D9AF6FEE65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40344" y="1289918"/>
            <a:ext cx="5714280" cy="4242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3165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440C3B47-7FFF-16CE-E6C0-8C491344BD3C}"/>
            </a:ext>
          </a:extLst>
        </p:cNvPr>
        <p:cNvGrpSpPr/>
        <p:nvPr/>
      </p:nvGrpSpPr>
      <p:grpSpPr>
        <a:xfrm>
          <a:off x="0" y="0"/>
          <a:ext cx="0" cy="0"/>
          <a:chOff x="0" y="0"/>
          <a:chExt cx="0" cy="0"/>
        </a:xfrm>
      </p:grpSpPr>
      <p:sp useBgFill="1">
        <p:nvSpPr>
          <p:cNvPr id="1095" name="Rectangle 1094">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a:extLst>
              <a:ext uri="{FF2B5EF4-FFF2-40B4-BE49-F238E27FC236}">
                <a16:creationId xmlns:a16="http://schemas.microsoft.com/office/drawing/2014/main" id="{2221B8C5-B551-8738-E6CF-89FD9DE822D9}"/>
              </a:ext>
            </a:extLst>
          </p:cNvPr>
          <p:cNvPicPr>
            <a:picLocks noChangeAspect="1"/>
          </p:cNvPicPr>
          <p:nvPr/>
        </p:nvPicPr>
        <p:blipFill>
          <a:blip r:embed="rId3"/>
          <a:stretch>
            <a:fillRect/>
          </a:stretch>
        </p:blipFill>
        <p:spPr>
          <a:xfrm>
            <a:off x="1295545" y="640080"/>
            <a:ext cx="5577840" cy="5577840"/>
          </a:xfrm>
          <a:prstGeom prst="rect">
            <a:avLst/>
          </a:prstGeom>
        </p:spPr>
      </p:pic>
      <p:sp>
        <p:nvSpPr>
          <p:cNvPr id="2" name="Metin kutusu 1">
            <a:extLst>
              <a:ext uri="{FF2B5EF4-FFF2-40B4-BE49-F238E27FC236}">
                <a16:creationId xmlns:a16="http://schemas.microsoft.com/office/drawing/2014/main" id="{DA3527CA-0525-3D83-1060-BBD88D7DF6C0}"/>
              </a:ext>
            </a:extLst>
          </p:cNvPr>
          <p:cNvSpPr txBox="1"/>
          <p:nvPr/>
        </p:nvSpPr>
        <p:spPr>
          <a:xfrm>
            <a:off x="8471423" y="2286000"/>
            <a:ext cx="3053039" cy="3931920"/>
          </a:xfrm>
          <a:prstGeom prst="rect">
            <a:avLst/>
          </a:prstGeom>
        </p:spPr>
        <p:txBody>
          <a:bodyPr vert="horz" lIns="91440" tIns="45720" rIns="91440" bIns="45720" rtlCol="0">
            <a:normAutofit/>
          </a:bodyPr>
          <a:lstStyle/>
          <a:p>
            <a:pPr marL="384048" indent="-384048" defTabSz="914400">
              <a:lnSpc>
                <a:spcPct val="94000"/>
              </a:lnSpc>
              <a:spcAft>
                <a:spcPts val="200"/>
              </a:spcAft>
              <a:buFont typeface="Franklin Gothic Book" panose="020B0503020102020204" pitchFamily="34" charset="0"/>
            </a:pPr>
            <a:r>
              <a:rPr lang="en-US" sz="1600">
                <a:solidFill>
                  <a:schemeClr val="tx2"/>
                </a:solidFill>
              </a:rPr>
              <a:t>ANKET</a:t>
            </a:r>
          </a:p>
          <a:p>
            <a:pPr marL="384048" indent="-384048" defTabSz="914400">
              <a:lnSpc>
                <a:spcPct val="94000"/>
              </a:lnSpc>
              <a:spcAft>
                <a:spcPts val="200"/>
              </a:spcAft>
              <a:buFont typeface="Franklin Gothic Book" panose="020B0503020102020204" pitchFamily="34" charset="0"/>
            </a:pPr>
            <a:endParaRPr lang="en-US" sz="1600">
              <a:solidFill>
                <a:schemeClr val="tx2"/>
              </a:solidFill>
            </a:endParaRPr>
          </a:p>
        </p:txBody>
      </p:sp>
      <p:sp>
        <p:nvSpPr>
          <p:cNvPr id="1097"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983434" y="640080"/>
            <a:ext cx="2296028"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tr-TR"/>
          </a:p>
        </p:txBody>
      </p:sp>
      <p:sp>
        <p:nvSpPr>
          <p:cNvPr id="6" name="AutoShape 6">
            <a:extLst>
              <a:ext uri="{FF2B5EF4-FFF2-40B4-BE49-F238E27FC236}">
                <a16:creationId xmlns:a16="http://schemas.microsoft.com/office/drawing/2014/main" id="{98651560-015A-A410-6CCA-F6BC86204DA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Tree>
    <p:extLst>
      <p:ext uri="{BB962C8B-B14F-4D97-AF65-F5344CB8AC3E}">
        <p14:creationId xmlns:p14="http://schemas.microsoft.com/office/powerpoint/2010/main" val="381875715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Kırpma">
  <a:themeElements>
    <a:clrScheme name="Kırpma">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Kırpma">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ırpma">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TM03457485[[fn=Ağ Gözü]]</Template>
  <TotalTime>8292</TotalTime>
  <Words>1388</Words>
  <Application>Microsoft Office PowerPoint</Application>
  <PresentationFormat>Geniş ekran</PresentationFormat>
  <Paragraphs>354</Paragraphs>
  <Slides>49</Slides>
  <Notes>5</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49</vt:i4>
      </vt:variant>
    </vt:vector>
  </HeadingPairs>
  <TitlesOfParts>
    <vt:vector size="58" baseType="lpstr">
      <vt:lpstr>Yu Gothic UI</vt:lpstr>
      <vt:lpstr>Aptos</vt:lpstr>
      <vt:lpstr>Aptos Black</vt:lpstr>
      <vt:lpstr>Arial</vt:lpstr>
      <vt:lpstr>Calibri</vt:lpstr>
      <vt:lpstr>Franklin Gothic Book</vt:lpstr>
      <vt:lpstr>Londrina Solid</vt:lpstr>
      <vt:lpstr>Times New Roman</vt:lpstr>
      <vt:lpstr>Kırpma</vt:lpstr>
      <vt:lpstr>PowerPoint Sunusu</vt:lpstr>
      <vt:lpstr>AMAÇLAR </vt:lpstr>
      <vt:lpstr>ÖĞRENCİ EL KİTABI / student handbook</vt:lpstr>
      <vt:lpstr>İLETİŞİM</vt:lpstr>
      <vt:lpstr>CAMBRIDGE a</vt:lpstr>
      <vt:lpstr>CAMBRIDGE b</vt:lpstr>
      <vt:lpstr>BELFAST a</vt:lpstr>
      <vt:lpstr>SINIFLAR</vt:lpstr>
      <vt:lpstr>PowerPoint Sunusu</vt:lpstr>
      <vt:lpstr>BAŞARI HEDEFLERİ  B2-  UPPER-INTERMEDIATE (PSİKOLOJİ) </vt:lpstr>
      <vt:lpstr>BAŞARI HEDEFLERİ  C1 –ADVANCED - MÜTERCİM ve TERCÜMANLIK  </vt:lpstr>
      <vt:lpstr>ÖLÇME ve DEĞERLENDİRME</vt:lpstr>
      <vt:lpstr>Yarı yıl notu belİrleme sİstemİ  ta &amp;10 vize 1: %20 vize 2: %20 fınal: %50 </vt:lpstr>
      <vt:lpstr>ÖĞRETMEN DEĞERLENDİRME  %10  (TEACHER ASSESSMENT)   </vt:lpstr>
      <vt:lpstr>SÖMESTR SİSTEMİ    </vt:lpstr>
      <vt:lpstr>Yıl sonu başarı puanı:</vt:lpstr>
      <vt:lpstr>PowerPoint Sunusu</vt:lpstr>
      <vt:lpstr>TUPEX  (YETERLİK SINAVI) </vt:lpstr>
      <vt:lpstr>PowerPoint Sunusu</vt:lpstr>
      <vt:lpstr>DANIŞMANLIK SİSTEMİ </vt:lpstr>
      <vt:lpstr>DANIŞMAN ÖĞRETİM GÖREVLİLERİ </vt:lpstr>
      <vt:lpstr>SINIF TEMSİLCİLERİ </vt:lpstr>
      <vt:lpstr>Psikolojik Danışmanlık ve Rehberlik Merkezi (PDRM) </vt:lpstr>
      <vt:lpstr>Yabancı öğrenci temsilcisi ve danışmanı: Alper kalyoncu </vt:lpstr>
      <vt:lpstr>Engelli öğrenci danışmanı: ALPER KALYONCU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Derslere katılım %70 zorunludur. %70’ten fazla derslere devam etmeyen öğrenciler Final sınavına girme hakkını kaybeder. Devamsızlık için rapor kabul edilmez. </vt:lpstr>
      <vt:lpstr> E-KAMPuS Kullanıcı Adı: TOROS UZANTILI MAIL ADRESİ ŞİFRE: TC KİMLİK        </vt:lpstr>
      <vt:lpstr>DERS SAATLERİ </vt:lpstr>
      <vt:lpstr>Belfast kitapları (psikoloji)</vt:lpstr>
      <vt:lpstr>cambrıdge kitapları (mütercim ve tercümanlık)</vt:lpstr>
      <vt:lpstr>AKADEMİK TAKVİM /GÜZ yarıyılı</vt:lpstr>
      <vt:lpstr>AKADEMİK TAKVİM /BAHAR yarıyılı</vt:lpstr>
      <vt:lpstr>AKADEMİK TAKVİM / YAZ DÖNEMİ</vt:lpstr>
      <vt:lpstr>Güz dönemi sınav haftaları</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Alper Kalyoncu</dc:creator>
  <cp:lastModifiedBy>Alper Kalyoncu</cp:lastModifiedBy>
  <cp:revision>93</cp:revision>
  <dcterms:created xsi:type="dcterms:W3CDTF">2021-09-07T07:57:41Z</dcterms:created>
  <dcterms:modified xsi:type="dcterms:W3CDTF">2026-09-21T09:04:39Z</dcterms:modified>
</cp:coreProperties>
</file>